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87" r:id="rId3"/>
    <p:sldId id="276" r:id="rId4"/>
    <p:sldId id="289" r:id="rId5"/>
    <p:sldId id="290" r:id="rId6"/>
    <p:sldId id="291" r:id="rId7"/>
    <p:sldId id="292" r:id="rId8"/>
    <p:sldId id="293" r:id="rId9"/>
    <p:sldId id="294" r:id="rId10"/>
    <p:sldId id="295" r:id="rId11"/>
    <p:sldId id="296" r:id="rId12"/>
    <p:sldId id="298" r:id="rId13"/>
    <p:sldId id="299" r:id="rId14"/>
    <p:sldId id="297" r:id="rId15"/>
    <p:sldId id="301" r:id="rId16"/>
    <p:sldId id="261" r:id="rId17"/>
    <p:sldId id="302" r:id="rId18"/>
    <p:sldId id="303" r:id="rId19"/>
    <p:sldId id="268"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22303E"/>
    <a:srgbClr val="769EC4"/>
    <a:srgbClr val="FFFFFF"/>
    <a:srgbClr val="2A35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17"/>
    <p:restoredTop sz="94373"/>
  </p:normalViewPr>
  <p:slideViewPr>
    <p:cSldViewPr snapToGrid="0" snapToObjects="1">
      <p:cViewPr varScale="1">
        <p:scale>
          <a:sx n="38" d="100"/>
          <a:sy n="38" d="100"/>
        </p:scale>
        <p:origin x="51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xfrm>
            <a:off x="1143000" y="685800"/>
            <a:ext cx="4572000" cy="3429000"/>
          </a:xfrm>
          <a:prstGeom prst="rect">
            <a:avLst/>
          </a:prstGeom>
        </p:spPr>
        <p:txBody>
          <a:bodyPr/>
          <a:lstStyle/>
          <a:p>
            <a:endParaRPr/>
          </a:p>
        </p:txBody>
      </p:sp>
      <p:sp>
        <p:nvSpPr>
          <p:cNvPr id="163" name="Shape 163"/>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667121292"/>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hyperlink" Target="http://www.site2max.pro"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www.site2max.pro"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www.site2max.pro"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www.site2max.pro"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www.site2max.pro"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site2max.pro"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www.site2max.pro"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Blank">
    <p:spTree>
      <p:nvGrpSpPr>
        <p:cNvPr id="1" name=""/>
        <p:cNvGrpSpPr/>
        <p:nvPr/>
      </p:nvGrpSpPr>
      <p:grpSpPr>
        <a:xfrm>
          <a:off x="0" y="0"/>
          <a:ext cx="0" cy="0"/>
          <a:chOff x="0" y="0"/>
          <a:chExt cx="0" cy="0"/>
        </a:xfrm>
      </p:grpSpPr>
      <p:sp>
        <p:nvSpPr>
          <p:cNvPr id="11" name="Shape 11"/>
          <p:cNvSpPr/>
          <p:nvPr/>
        </p:nvSpPr>
        <p:spPr>
          <a:xfrm>
            <a:off x="-70318" y="-14171"/>
            <a:ext cx="24524635" cy="13744342"/>
          </a:xfrm>
          <a:prstGeom prst="rect">
            <a:avLst/>
          </a:prstGeom>
          <a:solidFill>
            <a:srgbClr val="22303E"/>
          </a:solidFill>
          <a:ln w="12700">
            <a:miter lim="400000"/>
          </a:ln>
        </p:spPr>
        <p:txBody>
          <a:bodyPr lIns="50800" tIns="50800" rIns="50800" bIns="50800" anchor="ctr"/>
          <a:lstStyle/>
          <a:p>
            <a:pPr>
              <a:defRPr sz="3200">
                <a:solidFill>
                  <a:srgbClr val="FFFFFF"/>
                </a:solidFill>
              </a:defRPr>
            </a:pPr>
            <a:endParaRPr/>
          </a:p>
        </p:txBody>
      </p:sp>
      <p:sp>
        <p:nvSpPr>
          <p:cNvPr id="12" name="Shape 12"/>
          <p:cNvSpPr/>
          <p:nvPr/>
        </p:nvSpPr>
        <p:spPr>
          <a:xfrm>
            <a:off x="558800" y="508000"/>
            <a:ext cx="23266399" cy="12603659"/>
          </a:xfrm>
          <a:prstGeom prst="rect">
            <a:avLst/>
          </a:prstGeom>
          <a:ln w="63500">
            <a:solidFill>
              <a:srgbClr val="18232D"/>
            </a:solidFill>
            <a:miter lim="400000"/>
          </a:ln>
        </p:spPr>
        <p:txBody>
          <a:bodyPr lIns="50800" tIns="50800" rIns="50800" bIns="50800" anchor="ctr"/>
          <a:lstStyle/>
          <a:p>
            <a:pPr>
              <a:defRPr sz="3200">
                <a:solidFill>
                  <a:srgbClr val="FFFFFF"/>
                </a:solidFill>
              </a:defRPr>
            </a:pPr>
            <a:endParaRPr/>
          </a:p>
        </p:txBody>
      </p:sp>
      <p:grpSp>
        <p:nvGrpSpPr>
          <p:cNvPr id="17" name="Group 17"/>
          <p:cNvGrpSpPr/>
          <p:nvPr/>
        </p:nvGrpSpPr>
        <p:grpSpPr>
          <a:xfrm>
            <a:off x="20326370" y="12072092"/>
            <a:ext cx="3067658" cy="567561"/>
            <a:chOff x="0" y="0"/>
            <a:chExt cx="3067657" cy="567559"/>
          </a:xfrm>
        </p:grpSpPr>
        <p:sp>
          <p:nvSpPr>
            <p:cNvPr id="13" name="Shape 13"/>
            <p:cNvSpPr/>
            <p:nvPr/>
          </p:nvSpPr>
          <p:spPr>
            <a:xfrm>
              <a:off x="0" y="0"/>
              <a:ext cx="562942" cy="567559"/>
            </a:xfrm>
            <a:custGeom>
              <a:avLst/>
              <a:gdLst/>
              <a:ahLst/>
              <a:cxnLst>
                <a:cxn ang="0">
                  <a:pos x="wd2" y="hd2"/>
                </a:cxn>
                <a:cxn ang="5400000">
                  <a:pos x="wd2" y="hd2"/>
                </a:cxn>
                <a:cxn ang="10800000">
                  <a:pos x="wd2" y="hd2"/>
                </a:cxn>
                <a:cxn ang="16200000">
                  <a:pos x="wd2" y="hd2"/>
                </a:cxn>
              </a:cxnLst>
              <a:rect l="0" t="0" r="r" b="b"/>
              <a:pathLst>
                <a:path w="21600" h="21600" extrusionOk="0">
                  <a:moveTo>
                    <a:pt x="19356" y="0"/>
                  </a:moveTo>
                  <a:lnTo>
                    <a:pt x="2244" y="0"/>
                  </a:lnTo>
                  <a:cubicBezTo>
                    <a:pt x="1002" y="0"/>
                    <a:pt x="0" y="1040"/>
                    <a:pt x="0" y="2280"/>
                  </a:cubicBezTo>
                  <a:lnTo>
                    <a:pt x="0" y="19320"/>
                  </a:lnTo>
                  <a:cubicBezTo>
                    <a:pt x="0" y="20560"/>
                    <a:pt x="1002" y="21600"/>
                    <a:pt x="2244" y="21600"/>
                  </a:cubicBezTo>
                  <a:lnTo>
                    <a:pt x="19356" y="21600"/>
                  </a:lnTo>
                  <a:cubicBezTo>
                    <a:pt x="20558" y="21600"/>
                    <a:pt x="21600" y="20560"/>
                    <a:pt x="21600" y="19320"/>
                  </a:cubicBezTo>
                  <a:lnTo>
                    <a:pt x="21600" y="2280"/>
                  </a:lnTo>
                  <a:cubicBezTo>
                    <a:pt x="21600" y="1040"/>
                    <a:pt x="20558" y="0"/>
                    <a:pt x="19356" y="0"/>
                  </a:cubicBezTo>
                  <a:close/>
                  <a:moveTo>
                    <a:pt x="18314" y="2280"/>
                  </a:moveTo>
                  <a:lnTo>
                    <a:pt x="18314" y="5560"/>
                  </a:lnTo>
                  <a:lnTo>
                    <a:pt x="16230" y="5560"/>
                  </a:lnTo>
                  <a:cubicBezTo>
                    <a:pt x="15429" y="5560"/>
                    <a:pt x="15028" y="5960"/>
                    <a:pt x="15028" y="6600"/>
                  </a:cubicBezTo>
                  <a:lnTo>
                    <a:pt x="15028" y="8640"/>
                  </a:lnTo>
                  <a:lnTo>
                    <a:pt x="18314" y="8640"/>
                  </a:lnTo>
                  <a:lnTo>
                    <a:pt x="18314" y="11920"/>
                  </a:lnTo>
                  <a:lnTo>
                    <a:pt x="15028" y="11920"/>
                  </a:lnTo>
                  <a:lnTo>
                    <a:pt x="15028" y="19320"/>
                  </a:lnTo>
                  <a:lnTo>
                    <a:pt x="11942" y="19320"/>
                  </a:lnTo>
                  <a:lnTo>
                    <a:pt x="11942" y="11920"/>
                  </a:lnTo>
                  <a:lnTo>
                    <a:pt x="9658" y="11920"/>
                  </a:lnTo>
                  <a:lnTo>
                    <a:pt x="9658" y="8640"/>
                  </a:lnTo>
                  <a:lnTo>
                    <a:pt x="11942" y="8640"/>
                  </a:lnTo>
                  <a:lnTo>
                    <a:pt x="11942" y="5960"/>
                  </a:lnTo>
                  <a:cubicBezTo>
                    <a:pt x="11942" y="3920"/>
                    <a:pt x="13585" y="2280"/>
                    <a:pt x="15629" y="2280"/>
                  </a:cubicBezTo>
                  <a:lnTo>
                    <a:pt x="18314" y="228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4" name="Shape 14"/>
            <p:cNvSpPr/>
            <p:nvPr/>
          </p:nvSpPr>
          <p:spPr>
            <a:xfrm>
              <a:off x="1668270" y="0"/>
              <a:ext cx="562943" cy="567560"/>
            </a:xfrm>
            <a:custGeom>
              <a:avLst/>
              <a:gdLst/>
              <a:ahLst/>
              <a:cxnLst>
                <a:cxn ang="0">
                  <a:pos x="wd2" y="hd2"/>
                </a:cxn>
                <a:cxn ang="5400000">
                  <a:pos x="wd2" y="hd2"/>
                </a:cxn>
                <a:cxn ang="10800000">
                  <a:pos x="wd2" y="hd2"/>
                </a:cxn>
                <a:cxn ang="16200000">
                  <a:pos x="wd2" y="hd2"/>
                </a:cxn>
              </a:cxnLst>
              <a:rect l="0" t="0" r="r" b="b"/>
              <a:pathLst>
                <a:path w="21600" h="21600" extrusionOk="0">
                  <a:moveTo>
                    <a:pt x="10099" y="7400"/>
                  </a:moveTo>
                  <a:cubicBezTo>
                    <a:pt x="10099" y="6400"/>
                    <a:pt x="9257" y="4320"/>
                    <a:pt x="7814" y="4320"/>
                  </a:cubicBezTo>
                  <a:cubicBezTo>
                    <a:pt x="7013" y="4320"/>
                    <a:pt x="6372" y="4760"/>
                    <a:pt x="6372" y="6200"/>
                  </a:cubicBezTo>
                  <a:cubicBezTo>
                    <a:pt x="6372" y="7400"/>
                    <a:pt x="7013" y="9280"/>
                    <a:pt x="8456" y="9280"/>
                  </a:cubicBezTo>
                  <a:cubicBezTo>
                    <a:pt x="8456" y="9280"/>
                    <a:pt x="10099" y="9080"/>
                    <a:pt x="10099" y="7400"/>
                  </a:cubicBezTo>
                  <a:close/>
                  <a:moveTo>
                    <a:pt x="9257" y="12760"/>
                  </a:moveTo>
                  <a:lnTo>
                    <a:pt x="9057" y="12760"/>
                  </a:lnTo>
                  <a:cubicBezTo>
                    <a:pt x="8656" y="12760"/>
                    <a:pt x="7814" y="12960"/>
                    <a:pt x="7013" y="13160"/>
                  </a:cubicBezTo>
                  <a:cubicBezTo>
                    <a:pt x="6372" y="13400"/>
                    <a:pt x="5570" y="13800"/>
                    <a:pt x="5570" y="14800"/>
                  </a:cubicBezTo>
                  <a:cubicBezTo>
                    <a:pt x="5570" y="16040"/>
                    <a:pt x="6572" y="17280"/>
                    <a:pt x="8656" y="17280"/>
                  </a:cubicBezTo>
                  <a:cubicBezTo>
                    <a:pt x="10299" y="17280"/>
                    <a:pt x="11301" y="16240"/>
                    <a:pt x="11301" y="15240"/>
                  </a:cubicBezTo>
                  <a:cubicBezTo>
                    <a:pt x="11301" y="14400"/>
                    <a:pt x="10700" y="13800"/>
                    <a:pt x="9257" y="12760"/>
                  </a:cubicBezTo>
                  <a:close/>
                  <a:moveTo>
                    <a:pt x="19556" y="0"/>
                  </a:moveTo>
                  <a:lnTo>
                    <a:pt x="2244" y="0"/>
                  </a:lnTo>
                  <a:cubicBezTo>
                    <a:pt x="1042" y="0"/>
                    <a:pt x="0" y="1040"/>
                    <a:pt x="0" y="2280"/>
                  </a:cubicBezTo>
                  <a:lnTo>
                    <a:pt x="0" y="19360"/>
                  </a:lnTo>
                  <a:cubicBezTo>
                    <a:pt x="0" y="20560"/>
                    <a:pt x="1042" y="21600"/>
                    <a:pt x="2244" y="21600"/>
                  </a:cubicBezTo>
                  <a:lnTo>
                    <a:pt x="19556" y="21600"/>
                  </a:lnTo>
                  <a:cubicBezTo>
                    <a:pt x="20598" y="21600"/>
                    <a:pt x="21600" y="20560"/>
                    <a:pt x="21600" y="19360"/>
                  </a:cubicBezTo>
                  <a:lnTo>
                    <a:pt x="21600" y="2280"/>
                  </a:lnTo>
                  <a:cubicBezTo>
                    <a:pt x="21600" y="1040"/>
                    <a:pt x="20598" y="0"/>
                    <a:pt x="19556" y="0"/>
                  </a:cubicBezTo>
                  <a:close/>
                  <a:moveTo>
                    <a:pt x="7814" y="18520"/>
                  </a:moveTo>
                  <a:cubicBezTo>
                    <a:pt x="4729" y="18520"/>
                    <a:pt x="3286" y="16880"/>
                    <a:pt x="3286" y="15440"/>
                  </a:cubicBezTo>
                  <a:cubicBezTo>
                    <a:pt x="3286" y="14800"/>
                    <a:pt x="3486" y="13600"/>
                    <a:pt x="4929" y="12760"/>
                  </a:cubicBezTo>
                  <a:cubicBezTo>
                    <a:pt x="5771" y="12160"/>
                    <a:pt x="6773" y="11960"/>
                    <a:pt x="8215" y="11720"/>
                  </a:cubicBezTo>
                  <a:cubicBezTo>
                    <a:pt x="8015" y="11520"/>
                    <a:pt x="8015" y="11320"/>
                    <a:pt x="8015" y="10720"/>
                  </a:cubicBezTo>
                  <a:cubicBezTo>
                    <a:pt x="8015" y="10520"/>
                    <a:pt x="8015" y="10520"/>
                    <a:pt x="8015" y="10080"/>
                  </a:cubicBezTo>
                  <a:lnTo>
                    <a:pt x="7614" y="10080"/>
                  </a:lnTo>
                  <a:cubicBezTo>
                    <a:pt x="5570" y="10080"/>
                    <a:pt x="4128" y="8640"/>
                    <a:pt x="4128" y="7000"/>
                  </a:cubicBezTo>
                  <a:cubicBezTo>
                    <a:pt x="4128" y="5160"/>
                    <a:pt x="5570" y="3120"/>
                    <a:pt x="8656" y="3120"/>
                  </a:cubicBezTo>
                  <a:lnTo>
                    <a:pt x="13184" y="3120"/>
                  </a:lnTo>
                  <a:lnTo>
                    <a:pt x="12744" y="3520"/>
                  </a:lnTo>
                  <a:lnTo>
                    <a:pt x="11942" y="4320"/>
                  </a:lnTo>
                  <a:lnTo>
                    <a:pt x="11101" y="4320"/>
                  </a:lnTo>
                  <a:cubicBezTo>
                    <a:pt x="11541" y="4760"/>
                    <a:pt x="12142" y="5360"/>
                    <a:pt x="12142" y="6600"/>
                  </a:cubicBezTo>
                  <a:cubicBezTo>
                    <a:pt x="12142" y="8240"/>
                    <a:pt x="11301" y="8840"/>
                    <a:pt x="10499" y="9480"/>
                  </a:cubicBezTo>
                  <a:cubicBezTo>
                    <a:pt x="10299" y="9680"/>
                    <a:pt x="10099" y="9880"/>
                    <a:pt x="10099" y="10280"/>
                  </a:cubicBezTo>
                  <a:cubicBezTo>
                    <a:pt x="10099" y="10720"/>
                    <a:pt x="10299" y="10920"/>
                    <a:pt x="10499" y="10920"/>
                  </a:cubicBezTo>
                  <a:cubicBezTo>
                    <a:pt x="10499" y="11120"/>
                    <a:pt x="10700" y="11120"/>
                    <a:pt x="10900" y="11320"/>
                  </a:cubicBezTo>
                  <a:cubicBezTo>
                    <a:pt x="11742" y="11960"/>
                    <a:pt x="12984" y="12560"/>
                    <a:pt x="12984" y="14400"/>
                  </a:cubicBezTo>
                  <a:cubicBezTo>
                    <a:pt x="12984" y="16240"/>
                    <a:pt x="11541" y="18520"/>
                    <a:pt x="7814" y="18520"/>
                  </a:cubicBezTo>
                  <a:close/>
                  <a:moveTo>
                    <a:pt x="18314" y="10920"/>
                  </a:moveTo>
                  <a:lnTo>
                    <a:pt x="16270" y="10920"/>
                  </a:lnTo>
                  <a:lnTo>
                    <a:pt x="16270" y="12960"/>
                  </a:lnTo>
                  <a:lnTo>
                    <a:pt x="15228" y="12960"/>
                  </a:lnTo>
                  <a:lnTo>
                    <a:pt x="15228" y="10920"/>
                  </a:lnTo>
                  <a:lnTo>
                    <a:pt x="12984" y="10920"/>
                  </a:lnTo>
                  <a:lnTo>
                    <a:pt x="12984" y="9680"/>
                  </a:lnTo>
                  <a:lnTo>
                    <a:pt x="15228" y="9680"/>
                  </a:lnTo>
                  <a:lnTo>
                    <a:pt x="15228" y="7640"/>
                  </a:lnTo>
                  <a:lnTo>
                    <a:pt x="16270" y="7640"/>
                  </a:lnTo>
                  <a:lnTo>
                    <a:pt x="16270" y="9680"/>
                  </a:lnTo>
                  <a:lnTo>
                    <a:pt x="18314" y="9680"/>
                  </a:lnTo>
                  <a:lnTo>
                    <a:pt x="18314" y="1092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5" name="Shape 15"/>
            <p:cNvSpPr/>
            <p:nvPr/>
          </p:nvSpPr>
          <p:spPr>
            <a:xfrm>
              <a:off x="2500097" y="0"/>
              <a:ext cx="567561" cy="567560"/>
            </a:xfrm>
            <a:custGeom>
              <a:avLst/>
              <a:gdLst/>
              <a:ahLst/>
              <a:cxnLst>
                <a:cxn ang="0">
                  <a:pos x="wd2" y="hd2"/>
                </a:cxn>
                <a:cxn ang="5400000">
                  <a:pos x="wd2" y="hd2"/>
                </a:cxn>
                <a:cxn ang="10800000">
                  <a:pos x="wd2" y="hd2"/>
                </a:cxn>
                <a:cxn ang="16200000">
                  <a:pos x="wd2" y="hd2"/>
                </a:cxn>
              </a:cxnLst>
              <a:rect l="0" t="0" r="r" b="b"/>
              <a:pathLst>
                <a:path w="21600" h="21600" extrusionOk="0">
                  <a:moveTo>
                    <a:pt x="19320" y="0"/>
                  </a:moveTo>
                  <a:lnTo>
                    <a:pt x="2080" y="0"/>
                  </a:lnTo>
                  <a:cubicBezTo>
                    <a:pt x="1040" y="0"/>
                    <a:pt x="0" y="1040"/>
                    <a:pt x="0" y="2280"/>
                  </a:cubicBezTo>
                  <a:lnTo>
                    <a:pt x="0" y="19360"/>
                  </a:lnTo>
                  <a:cubicBezTo>
                    <a:pt x="0" y="20560"/>
                    <a:pt x="1040" y="21600"/>
                    <a:pt x="2080" y="21600"/>
                  </a:cubicBezTo>
                  <a:lnTo>
                    <a:pt x="19320" y="21600"/>
                  </a:lnTo>
                  <a:cubicBezTo>
                    <a:pt x="20560" y="21600"/>
                    <a:pt x="21600" y="20560"/>
                    <a:pt x="21600" y="19360"/>
                  </a:cubicBezTo>
                  <a:lnTo>
                    <a:pt x="21600" y="2280"/>
                  </a:lnTo>
                  <a:cubicBezTo>
                    <a:pt x="21600" y="1040"/>
                    <a:pt x="20560" y="0"/>
                    <a:pt x="19320" y="0"/>
                  </a:cubicBezTo>
                  <a:close/>
                  <a:moveTo>
                    <a:pt x="10680" y="6600"/>
                  </a:moveTo>
                  <a:cubicBezTo>
                    <a:pt x="13160" y="6600"/>
                    <a:pt x="15000" y="8560"/>
                    <a:pt x="15000" y="10920"/>
                  </a:cubicBezTo>
                  <a:cubicBezTo>
                    <a:pt x="15000" y="13280"/>
                    <a:pt x="13080" y="15240"/>
                    <a:pt x="10680" y="15240"/>
                  </a:cubicBezTo>
                  <a:cubicBezTo>
                    <a:pt x="8320" y="15240"/>
                    <a:pt x="6400" y="13280"/>
                    <a:pt x="6400" y="10920"/>
                  </a:cubicBezTo>
                  <a:cubicBezTo>
                    <a:pt x="6400" y="8560"/>
                    <a:pt x="8440" y="6600"/>
                    <a:pt x="10680" y="6600"/>
                  </a:cubicBezTo>
                  <a:close/>
                  <a:moveTo>
                    <a:pt x="2680" y="19360"/>
                  </a:moveTo>
                  <a:cubicBezTo>
                    <a:pt x="2280" y="19360"/>
                    <a:pt x="2080" y="19120"/>
                    <a:pt x="2080" y="18920"/>
                  </a:cubicBezTo>
                  <a:lnTo>
                    <a:pt x="2080" y="9680"/>
                  </a:lnTo>
                  <a:lnTo>
                    <a:pt x="4320" y="9680"/>
                  </a:lnTo>
                  <a:cubicBezTo>
                    <a:pt x="4320" y="10080"/>
                    <a:pt x="4320" y="10520"/>
                    <a:pt x="4320" y="10920"/>
                  </a:cubicBezTo>
                  <a:cubicBezTo>
                    <a:pt x="4320" y="14400"/>
                    <a:pt x="7200" y="17280"/>
                    <a:pt x="10680" y="17280"/>
                  </a:cubicBezTo>
                  <a:cubicBezTo>
                    <a:pt x="14200" y="17280"/>
                    <a:pt x="17280" y="14400"/>
                    <a:pt x="17280" y="10920"/>
                  </a:cubicBezTo>
                  <a:cubicBezTo>
                    <a:pt x="17280" y="10520"/>
                    <a:pt x="17280" y="10080"/>
                    <a:pt x="17080" y="9680"/>
                  </a:cubicBezTo>
                  <a:lnTo>
                    <a:pt x="19320" y="9680"/>
                  </a:lnTo>
                  <a:lnTo>
                    <a:pt x="19320" y="18920"/>
                  </a:lnTo>
                  <a:cubicBezTo>
                    <a:pt x="19320" y="19120"/>
                    <a:pt x="19120" y="19360"/>
                    <a:pt x="18720" y="19360"/>
                  </a:cubicBezTo>
                  <a:lnTo>
                    <a:pt x="2680" y="19360"/>
                  </a:lnTo>
                  <a:close/>
                  <a:moveTo>
                    <a:pt x="19320" y="4960"/>
                  </a:moveTo>
                  <a:cubicBezTo>
                    <a:pt x="19320" y="5160"/>
                    <a:pt x="19120" y="5360"/>
                    <a:pt x="18720" y="5360"/>
                  </a:cubicBezTo>
                  <a:lnTo>
                    <a:pt x="16680" y="5360"/>
                  </a:lnTo>
                  <a:cubicBezTo>
                    <a:pt x="16240" y="5360"/>
                    <a:pt x="16040" y="5160"/>
                    <a:pt x="16040" y="4960"/>
                  </a:cubicBezTo>
                  <a:lnTo>
                    <a:pt x="16040" y="2680"/>
                  </a:lnTo>
                  <a:cubicBezTo>
                    <a:pt x="16040" y="2480"/>
                    <a:pt x="16240" y="2280"/>
                    <a:pt x="16680" y="2280"/>
                  </a:cubicBezTo>
                  <a:lnTo>
                    <a:pt x="18720" y="2280"/>
                  </a:lnTo>
                  <a:cubicBezTo>
                    <a:pt x="19120" y="2280"/>
                    <a:pt x="19320" y="2480"/>
                    <a:pt x="19320" y="2680"/>
                  </a:cubicBezTo>
                  <a:lnTo>
                    <a:pt x="19320" y="496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6" name="Shape 16"/>
            <p:cNvSpPr/>
            <p:nvPr/>
          </p:nvSpPr>
          <p:spPr>
            <a:xfrm>
              <a:off x="834135" y="2308"/>
              <a:ext cx="562943" cy="562943"/>
            </a:xfrm>
            <a:custGeom>
              <a:avLst/>
              <a:gdLst/>
              <a:ahLst/>
              <a:cxnLst>
                <a:cxn ang="0">
                  <a:pos x="wd2" y="hd2"/>
                </a:cxn>
                <a:cxn ang="5400000">
                  <a:pos x="wd2" y="hd2"/>
                </a:cxn>
                <a:cxn ang="10800000">
                  <a:pos x="wd2" y="hd2"/>
                </a:cxn>
                <a:cxn ang="16200000">
                  <a:pos x="wd2" y="hd2"/>
                </a:cxn>
              </a:cxnLst>
              <a:rect l="0" t="0" r="r" b="b"/>
              <a:pathLst>
                <a:path w="21600" h="21600" extrusionOk="0">
                  <a:moveTo>
                    <a:pt x="19556" y="0"/>
                  </a:moveTo>
                  <a:lnTo>
                    <a:pt x="2244" y="0"/>
                  </a:lnTo>
                  <a:cubicBezTo>
                    <a:pt x="1042" y="0"/>
                    <a:pt x="0" y="1002"/>
                    <a:pt x="0" y="2244"/>
                  </a:cubicBezTo>
                  <a:lnTo>
                    <a:pt x="0" y="19356"/>
                  </a:lnTo>
                  <a:cubicBezTo>
                    <a:pt x="0" y="20598"/>
                    <a:pt x="1042" y="21600"/>
                    <a:pt x="2244" y="21600"/>
                  </a:cubicBezTo>
                  <a:lnTo>
                    <a:pt x="19556" y="21600"/>
                  </a:lnTo>
                  <a:cubicBezTo>
                    <a:pt x="20598" y="21600"/>
                    <a:pt x="21600" y="20598"/>
                    <a:pt x="21600" y="19356"/>
                  </a:cubicBezTo>
                  <a:lnTo>
                    <a:pt x="21600" y="2244"/>
                  </a:lnTo>
                  <a:cubicBezTo>
                    <a:pt x="21600" y="1002"/>
                    <a:pt x="20598" y="0"/>
                    <a:pt x="19556" y="0"/>
                  </a:cubicBezTo>
                  <a:close/>
                  <a:moveTo>
                    <a:pt x="17072" y="7814"/>
                  </a:moveTo>
                  <a:cubicBezTo>
                    <a:pt x="16871" y="12744"/>
                    <a:pt x="13786" y="16270"/>
                    <a:pt x="9057" y="16471"/>
                  </a:cubicBezTo>
                  <a:cubicBezTo>
                    <a:pt x="7013" y="16671"/>
                    <a:pt x="5771" y="16030"/>
                    <a:pt x="4328" y="15228"/>
                  </a:cubicBezTo>
                  <a:cubicBezTo>
                    <a:pt x="5771" y="15429"/>
                    <a:pt x="7614" y="14827"/>
                    <a:pt x="8656" y="13986"/>
                  </a:cubicBezTo>
                  <a:cubicBezTo>
                    <a:pt x="7213" y="13986"/>
                    <a:pt x="6372" y="13184"/>
                    <a:pt x="5971" y="11942"/>
                  </a:cubicBezTo>
                  <a:cubicBezTo>
                    <a:pt x="6372" y="12142"/>
                    <a:pt x="6773" y="11942"/>
                    <a:pt x="7013" y="11942"/>
                  </a:cubicBezTo>
                  <a:cubicBezTo>
                    <a:pt x="5771" y="11501"/>
                    <a:pt x="4929" y="10900"/>
                    <a:pt x="4729" y="9057"/>
                  </a:cubicBezTo>
                  <a:cubicBezTo>
                    <a:pt x="5129" y="9257"/>
                    <a:pt x="5570" y="9458"/>
                    <a:pt x="5971" y="9458"/>
                  </a:cubicBezTo>
                  <a:cubicBezTo>
                    <a:pt x="5129" y="8856"/>
                    <a:pt x="4328" y="6773"/>
                    <a:pt x="5129" y="5530"/>
                  </a:cubicBezTo>
                  <a:cubicBezTo>
                    <a:pt x="6572" y="6973"/>
                    <a:pt x="8215" y="8416"/>
                    <a:pt x="11101" y="8616"/>
                  </a:cubicBezTo>
                  <a:cubicBezTo>
                    <a:pt x="10299" y="5530"/>
                    <a:pt x="14427" y="3887"/>
                    <a:pt x="16070" y="5971"/>
                  </a:cubicBezTo>
                  <a:cubicBezTo>
                    <a:pt x="16871" y="5771"/>
                    <a:pt x="17312" y="5530"/>
                    <a:pt x="17913" y="5330"/>
                  </a:cubicBezTo>
                  <a:cubicBezTo>
                    <a:pt x="17713" y="6171"/>
                    <a:pt x="17312" y="6572"/>
                    <a:pt x="16671" y="6973"/>
                  </a:cubicBezTo>
                  <a:cubicBezTo>
                    <a:pt x="17312" y="6773"/>
                    <a:pt x="17713" y="6773"/>
                    <a:pt x="18114" y="6572"/>
                  </a:cubicBezTo>
                  <a:cubicBezTo>
                    <a:pt x="18114" y="6973"/>
                    <a:pt x="17512" y="7414"/>
                    <a:pt x="17072" y="7814"/>
                  </a:cubicBez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grpSp>
      <p:grpSp>
        <p:nvGrpSpPr>
          <p:cNvPr id="31" name="Group 31"/>
          <p:cNvGrpSpPr/>
          <p:nvPr/>
        </p:nvGrpSpPr>
        <p:grpSpPr>
          <a:xfrm>
            <a:off x="1149692" y="11994735"/>
            <a:ext cx="6470613" cy="696876"/>
            <a:chOff x="0" y="0"/>
            <a:chExt cx="6470612" cy="696875"/>
          </a:xfrm>
        </p:grpSpPr>
        <p:sp>
          <p:nvSpPr>
            <p:cNvPr id="18" name="Shape 18"/>
            <p:cNvSpPr/>
            <p:nvPr/>
          </p:nvSpPr>
          <p:spPr>
            <a:xfrm>
              <a:off x="707265" y="0"/>
              <a:ext cx="2514713"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lgn="l">
                <a:defRPr sz="1800" b="1">
                  <a:solidFill>
                    <a:srgbClr val="18232D"/>
                  </a:solidFill>
                  <a:latin typeface="+mn-lt"/>
                  <a:ea typeface="+mn-ea"/>
                  <a:cs typeface="+mn-cs"/>
                  <a:sym typeface="Helvetica"/>
                  <a:hlinkClick r:id="rId2"/>
                </a:defRPr>
              </a:lvl1pPr>
            </a:lstStyle>
            <a:p>
              <a:r>
                <a:rPr>
                  <a:latin typeface="+mn-lt"/>
                  <a:hlinkClick r:id="rId2"/>
                </a:rPr>
                <a:t>WWW.SITE2MAX.PRO</a:t>
              </a:r>
            </a:p>
          </p:txBody>
        </p:sp>
        <p:sp>
          <p:nvSpPr>
            <p:cNvPr id="19" name="Shape 19"/>
            <p:cNvSpPr/>
            <p:nvPr/>
          </p:nvSpPr>
          <p:spPr>
            <a:xfrm>
              <a:off x="704449" y="315875"/>
              <a:ext cx="5766164"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l">
                <a:defRPr sz="1800">
                  <a:solidFill>
                    <a:srgbClr val="18232D"/>
                  </a:solidFill>
                  <a:latin typeface="+mn-lt"/>
                  <a:ea typeface="+mn-ea"/>
                  <a:cs typeface="+mn-cs"/>
                  <a:sym typeface="Helvetica"/>
                </a:defRPr>
              </a:lvl1pPr>
            </a:lstStyle>
            <a:p>
              <a:r>
                <a:rPr>
                  <a:latin typeface="+mn-lt"/>
                </a:rPr>
                <a:t>Free PowerPoint &amp; KeyNote Templates</a:t>
              </a:r>
            </a:p>
          </p:txBody>
        </p:sp>
        <p:grpSp>
          <p:nvGrpSpPr>
            <p:cNvPr id="30" name="Group 30"/>
            <p:cNvGrpSpPr/>
            <p:nvPr/>
          </p:nvGrpSpPr>
          <p:grpSpPr>
            <a:xfrm>
              <a:off x="0" y="103781"/>
              <a:ext cx="591162" cy="508658"/>
              <a:chOff x="0" y="0"/>
              <a:chExt cx="591161" cy="508657"/>
            </a:xfrm>
          </p:grpSpPr>
          <p:sp>
            <p:nvSpPr>
              <p:cNvPr id="20" name="Shape 20"/>
              <p:cNvSpPr/>
              <p:nvPr/>
            </p:nvSpPr>
            <p:spPr>
              <a:xfrm>
                <a:off x="1493"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76" y="20289"/>
                    </a:moveTo>
                    <a:lnTo>
                      <a:pt x="0" y="1360"/>
                    </a:lnTo>
                    <a:cubicBezTo>
                      <a:pt x="-10" y="1007"/>
                      <a:pt x="120" y="664"/>
                      <a:pt x="360" y="410"/>
                    </a:cubicBezTo>
                    <a:cubicBezTo>
                      <a:pt x="733" y="16"/>
                      <a:pt x="1302" y="-107"/>
                      <a:pt x="1798" y="98"/>
                    </a:cubicBezTo>
                    <a:lnTo>
                      <a:pt x="20652" y="7385"/>
                    </a:lnTo>
                    <a:cubicBezTo>
                      <a:pt x="20896" y="7491"/>
                      <a:pt x="21105" y="7652"/>
                      <a:pt x="21269" y="7853"/>
                    </a:cubicBezTo>
                    <a:cubicBezTo>
                      <a:pt x="21398" y="8010"/>
                      <a:pt x="21500" y="8195"/>
                      <a:pt x="21541" y="8404"/>
                    </a:cubicBezTo>
                    <a:cubicBezTo>
                      <a:pt x="21590" y="8654"/>
                      <a:pt x="21546" y="8905"/>
                      <a:pt x="21446" y="9124"/>
                    </a:cubicBezTo>
                    <a:cubicBezTo>
                      <a:pt x="21331" y="9377"/>
                      <a:pt x="21139" y="9593"/>
                      <a:pt x="20887" y="9735"/>
                    </a:cubicBezTo>
                    <a:lnTo>
                      <a:pt x="1482" y="21324"/>
                    </a:lnTo>
                    <a:cubicBezTo>
                      <a:pt x="1182" y="21493"/>
                      <a:pt x="817" y="21484"/>
                      <a:pt x="525" y="21302"/>
                    </a:cubicBezTo>
                    <a:cubicBezTo>
                      <a:pt x="187" y="21090"/>
                      <a:pt x="9" y="20689"/>
                      <a:pt x="76"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1" name="Shape 21"/>
              <p:cNvSpPr/>
              <p:nvPr/>
            </p:nvSpPr>
            <p:spPr>
              <a:xfrm>
                <a:off x="1168" y="173768"/>
                <a:ext cx="128123" cy="101385"/>
              </a:xfrm>
              <a:custGeom>
                <a:avLst/>
                <a:gdLst/>
                <a:ahLst/>
                <a:cxnLst>
                  <a:cxn ang="0">
                    <a:pos x="wd2" y="hd2"/>
                  </a:cxn>
                  <a:cxn ang="5400000">
                    <a:pos x="wd2" y="hd2"/>
                  </a:cxn>
                  <a:cxn ang="10800000">
                    <a:pos x="wd2" y="hd2"/>
                  </a:cxn>
                  <a:cxn ang="16200000">
                    <a:pos x="wd2" y="hd2"/>
                  </a:cxn>
                </a:cxnLst>
                <a:rect l="0" t="0" r="r" b="b"/>
                <a:pathLst>
                  <a:path w="21059" h="20967" extrusionOk="0">
                    <a:moveTo>
                      <a:pt x="14" y="12680"/>
                    </a:moveTo>
                    <a:lnTo>
                      <a:pt x="14" y="19280"/>
                    </a:lnTo>
                    <a:cubicBezTo>
                      <a:pt x="-42" y="19719"/>
                      <a:pt x="74" y="20165"/>
                      <a:pt x="324" y="20481"/>
                    </a:cubicBezTo>
                    <a:cubicBezTo>
                      <a:pt x="757" y="21028"/>
                      <a:pt x="1418" y="21061"/>
                      <a:pt x="2007" y="20838"/>
                    </a:cubicBezTo>
                    <a:cubicBezTo>
                      <a:pt x="2230" y="20754"/>
                      <a:pt x="2445" y="20636"/>
                      <a:pt x="2647" y="20485"/>
                    </a:cubicBezTo>
                    <a:lnTo>
                      <a:pt x="19339" y="8413"/>
                    </a:lnTo>
                    <a:cubicBezTo>
                      <a:pt x="21016" y="7110"/>
                      <a:pt x="21558" y="4359"/>
                      <a:pt x="20559" y="2221"/>
                    </a:cubicBezTo>
                    <a:cubicBezTo>
                      <a:pt x="19637" y="250"/>
                      <a:pt x="17688" y="-539"/>
                      <a:pt x="16025" y="386"/>
                    </a:cubicBezTo>
                    <a:lnTo>
                      <a:pt x="710" y="11183"/>
                    </a:lnTo>
                    <a:cubicBezTo>
                      <a:pt x="471" y="11359"/>
                      <a:pt x="279" y="11620"/>
                      <a:pt x="157" y="11932"/>
                    </a:cubicBezTo>
                    <a:cubicBezTo>
                      <a:pt x="66" y="12165"/>
                      <a:pt x="17" y="12421"/>
                      <a:pt x="14"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2" name="Shape 22"/>
              <p:cNvSpPr/>
              <p:nvPr/>
            </p:nvSpPr>
            <p:spPr>
              <a:xfrm>
                <a:off x="0" y="228851"/>
                <a:ext cx="295414" cy="279807"/>
              </a:xfrm>
              <a:custGeom>
                <a:avLst/>
                <a:gdLst/>
                <a:ahLst/>
                <a:cxnLst>
                  <a:cxn ang="0">
                    <a:pos x="wd2" y="hd2"/>
                  </a:cxn>
                  <a:cxn ang="5400000">
                    <a:pos x="wd2" y="hd2"/>
                  </a:cxn>
                  <a:cxn ang="10800000">
                    <a:pos x="wd2" y="hd2"/>
                  </a:cxn>
                  <a:cxn ang="16200000">
                    <a:pos x="wd2" y="hd2"/>
                  </a:cxn>
                </a:cxnLst>
                <a:rect l="0" t="0" r="r" b="b"/>
                <a:pathLst>
                  <a:path w="21590" h="21107" extrusionOk="0">
                    <a:moveTo>
                      <a:pt x="471" y="7906"/>
                    </a:moveTo>
                    <a:lnTo>
                      <a:pt x="13581" y="457"/>
                    </a:lnTo>
                    <a:cubicBezTo>
                      <a:pt x="15392" y="-487"/>
                      <a:pt x="17599" y="70"/>
                      <a:pt x="18783" y="1769"/>
                    </a:cubicBezTo>
                    <a:cubicBezTo>
                      <a:pt x="20248" y="3871"/>
                      <a:pt x="19645" y="6818"/>
                      <a:pt x="17481" y="8128"/>
                    </a:cubicBezTo>
                    <a:lnTo>
                      <a:pt x="12198" y="11071"/>
                    </a:lnTo>
                    <a:cubicBezTo>
                      <a:pt x="11994" y="11210"/>
                      <a:pt x="11865" y="11441"/>
                      <a:pt x="11851" y="11693"/>
                    </a:cubicBezTo>
                    <a:cubicBezTo>
                      <a:pt x="11835" y="11962"/>
                      <a:pt x="11951" y="12221"/>
                      <a:pt x="12160" y="12383"/>
                    </a:cubicBezTo>
                    <a:lnTo>
                      <a:pt x="19975" y="16959"/>
                    </a:lnTo>
                    <a:cubicBezTo>
                      <a:pt x="20263" y="17139"/>
                      <a:pt x="20576" y="17273"/>
                      <a:pt x="20903" y="17355"/>
                    </a:cubicBezTo>
                    <a:cubicBezTo>
                      <a:pt x="21128" y="17412"/>
                      <a:pt x="21358" y="17444"/>
                      <a:pt x="21590" y="17451"/>
                    </a:cubicBezTo>
                    <a:lnTo>
                      <a:pt x="21590" y="21105"/>
                    </a:lnTo>
                    <a:cubicBezTo>
                      <a:pt x="21408" y="21113"/>
                      <a:pt x="21226" y="21099"/>
                      <a:pt x="21048" y="21063"/>
                    </a:cubicBezTo>
                    <a:cubicBezTo>
                      <a:pt x="20857" y="21025"/>
                      <a:pt x="20672" y="20963"/>
                      <a:pt x="20492" y="20889"/>
                    </a:cubicBezTo>
                    <a:cubicBezTo>
                      <a:pt x="20290" y="20804"/>
                      <a:pt x="20093" y="20703"/>
                      <a:pt x="19905" y="20586"/>
                    </a:cubicBezTo>
                    <a:lnTo>
                      <a:pt x="421" y="9395"/>
                    </a:lnTo>
                    <a:cubicBezTo>
                      <a:pt x="169" y="9255"/>
                      <a:pt x="9" y="8988"/>
                      <a:pt x="0" y="8693"/>
                    </a:cubicBezTo>
                    <a:cubicBezTo>
                      <a:pt x="-10" y="8357"/>
                      <a:pt x="175" y="8047"/>
                      <a:pt x="471"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3" name="Shape 23"/>
              <p:cNvSpPr/>
              <p:nvPr/>
            </p:nvSpPr>
            <p:spPr>
              <a:xfrm>
                <a:off x="189045"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24" name="Shape 24"/>
              <p:cNvSpPr/>
              <p:nvPr/>
            </p:nvSpPr>
            <p:spPr>
              <a:xfrm>
                <a:off x="207835" y="56337"/>
                <a:ext cx="173029" cy="50731"/>
              </a:xfrm>
              <a:custGeom>
                <a:avLst/>
                <a:gdLst/>
                <a:ahLst/>
                <a:cxnLst>
                  <a:cxn ang="0">
                    <a:pos x="wd2" y="hd2"/>
                  </a:cxn>
                  <a:cxn ang="5400000">
                    <a:pos x="wd2" y="hd2"/>
                  </a:cxn>
                  <a:cxn ang="10800000">
                    <a:pos x="wd2" y="hd2"/>
                  </a:cxn>
                  <a:cxn ang="16200000">
                    <a:pos x="wd2" y="hd2"/>
                  </a:cxn>
                </a:cxnLst>
                <a:rect l="0" t="0" r="r" b="b"/>
                <a:pathLst>
                  <a:path w="21420" h="21513" extrusionOk="0">
                    <a:moveTo>
                      <a:pt x="675" y="0"/>
                    </a:moveTo>
                    <a:cubicBezTo>
                      <a:pt x="421" y="21"/>
                      <a:pt x="190" y="524"/>
                      <a:pt x="77" y="1306"/>
                    </a:cubicBezTo>
                    <a:cubicBezTo>
                      <a:pt x="-114" y="2623"/>
                      <a:pt x="64" y="4217"/>
                      <a:pt x="462" y="4762"/>
                    </a:cubicBezTo>
                    <a:lnTo>
                      <a:pt x="9181" y="20142"/>
                    </a:lnTo>
                    <a:cubicBezTo>
                      <a:pt x="9676" y="21045"/>
                      <a:pt x="10229" y="21516"/>
                      <a:pt x="10790" y="21513"/>
                    </a:cubicBezTo>
                    <a:cubicBezTo>
                      <a:pt x="11347" y="21509"/>
                      <a:pt x="11895" y="21039"/>
                      <a:pt x="12387" y="20142"/>
                    </a:cubicBezTo>
                    <a:lnTo>
                      <a:pt x="20939" y="4999"/>
                    </a:lnTo>
                    <a:cubicBezTo>
                      <a:pt x="21290" y="4534"/>
                      <a:pt x="21486" y="3254"/>
                      <a:pt x="21399" y="2003"/>
                    </a:cubicBezTo>
                    <a:cubicBezTo>
                      <a:pt x="21313" y="755"/>
                      <a:pt x="20971" y="-84"/>
                      <a:pt x="20598" y="36"/>
                    </a:cubicBezTo>
                    <a:lnTo>
                      <a:pt x="675" y="0"/>
                    </a:ln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5" name="Shape 25"/>
              <p:cNvSpPr/>
              <p:nvPr/>
            </p:nvSpPr>
            <p:spPr>
              <a:xfrm>
                <a:off x="255606" y="392618"/>
                <a:ext cx="78502" cy="31973"/>
              </a:xfrm>
              <a:custGeom>
                <a:avLst/>
                <a:gdLst/>
                <a:ahLst/>
                <a:cxnLst>
                  <a:cxn ang="0">
                    <a:pos x="wd2" y="hd2"/>
                  </a:cxn>
                  <a:cxn ang="5400000">
                    <a:pos x="wd2" y="hd2"/>
                  </a:cxn>
                  <a:cxn ang="10800000">
                    <a:pos x="wd2" y="hd2"/>
                  </a:cxn>
                  <a:cxn ang="16200000">
                    <a:pos x="wd2" y="hd2"/>
                  </a:cxn>
                </a:cxnLst>
                <a:rect l="0" t="0" r="r" b="b"/>
                <a:pathLst>
                  <a:path w="21330" h="21540" extrusionOk="0">
                    <a:moveTo>
                      <a:pt x="1655" y="0"/>
                    </a:moveTo>
                    <a:lnTo>
                      <a:pt x="19650" y="0"/>
                    </a:lnTo>
                    <a:cubicBezTo>
                      <a:pt x="20512" y="239"/>
                      <a:pt x="21199" y="1904"/>
                      <a:pt x="21313" y="4037"/>
                    </a:cubicBezTo>
                    <a:cubicBezTo>
                      <a:pt x="21412" y="5877"/>
                      <a:pt x="21056" y="7685"/>
                      <a:pt x="20410" y="8623"/>
                    </a:cubicBezTo>
                    <a:lnTo>
                      <a:pt x="12944" y="20137"/>
                    </a:lnTo>
                    <a:cubicBezTo>
                      <a:pt x="12358" y="20996"/>
                      <a:pt x="11696" y="21476"/>
                      <a:pt x="11016" y="21534"/>
                    </a:cubicBezTo>
                    <a:cubicBezTo>
                      <a:pt x="10241" y="21600"/>
                      <a:pt x="9474" y="21115"/>
                      <a:pt x="8806" y="20137"/>
                    </a:cubicBezTo>
                    <a:lnTo>
                      <a:pt x="959" y="8655"/>
                    </a:lnTo>
                    <a:cubicBezTo>
                      <a:pt x="174" y="7554"/>
                      <a:pt x="-188" y="5229"/>
                      <a:pt x="96" y="3106"/>
                    </a:cubicBezTo>
                    <a:cubicBezTo>
                      <a:pt x="324" y="1400"/>
                      <a:pt x="934" y="184"/>
                      <a:pt x="1655" y="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6" name="Shape 26"/>
              <p:cNvSpPr/>
              <p:nvPr/>
            </p:nvSpPr>
            <p:spPr>
              <a:xfrm>
                <a:off x="462326" y="173764"/>
                <a:ext cx="128122" cy="101385"/>
              </a:xfrm>
              <a:custGeom>
                <a:avLst/>
                <a:gdLst/>
                <a:ahLst/>
                <a:cxnLst>
                  <a:cxn ang="0">
                    <a:pos x="wd2" y="hd2"/>
                  </a:cxn>
                  <a:cxn ang="5400000">
                    <a:pos x="wd2" y="hd2"/>
                  </a:cxn>
                  <a:cxn ang="10800000">
                    <a:pos x="wd2" y="hd2"/>
                  </a:cxn>
                  <a:cxn ang="16200000">
                    <a:pos x="wd2" y="hd2"/>
                  </a:cxn>
                </a:cxnLst>
                <a:rect l="0" t="0" r="r" b="b"/>
                <a:pathLst>
                  <a:path w="21059" h="20967" extrusionOk="0">
                    <a:moveTo>
                      <a:pt x="21045" y="12680"/>
                    </a:moveTo>
                    <a:lnTo>
                      <a:pt x="21045" y="19280"/>
                    </a:lnTo>
                    <a:cubicBezTo>
                      <a:pt x="21101" y="19719"/>
                      <a:pt x="20985" y="20165"/>
                      <a:pt x="20735" y="20481"/>
                    </a:cubicBezTo>
                    <a:cubicBezTo>
                      <a:pt x="20302" y="21028"/>
                      <a:pt x="19641" y="21061"/>
                      <a:pt x="19052" y="20838"/>
                    </a:cubicBezTo>
                    <a:cubicBezTo>
                      <a:pt x="18829" y="20754"/>
                      <a:pt x="18614" y="20636"/>
                      <a:pt x="18412" y="20485"/>
                    </a:cubicBezTo>
                    <a:lnTo>
                      <a:pt x="1720" y="8413"/>
                    </a:lnTo>
                    <a:cubicBezTo>
                      <a:pt x="43" y="7110"/>
                      <a:pt x="-499" y="4359"/>
                      <a:pt x="500" y="2221"/>
                    </a:cubicBezTo>
                    <a:cubicBezTo>
                      <a:pt x="1422" y="250"/>
                      <a:pt x="3371" y="-539"/>
                      <a:pt x="5034" y="386"/>
                    </a:cubicBezTo>
                    <a:lnTo>
                      <a:pt x="20349" y="11183"/>
                    </a:lnTo>
                    <a:cubicBezTo>
                      <a:pt x="20588" y="11359"/>
                      <a:pt x="20780" y="11620"/>
                      <a:pt x="20902" y="11932"/>
                    </a:cubicBezTo>
                    <a:cubicBezTo>
                      <a:pt x="20993" y="12165"/>
                      <a:pt x="21042" y="12421"/>
                      <a:pt x="21045"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7" name="Shape 27"/>
              <p:cNvSpPr/>
              <p:nvPr/>
            </p:nvSpPr>
            <p:spPr>
              <a:xfrm>
                <a:off x="433839"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21485" y="20289"/>
                    </a:moveTo>
                    <a:lnTo>
                      <a:pt x="21561" y="1360"/>
                    </a:lnTo>
                    <a:cubicBezTo>
                      <a:pt x="21571" y="1007"/>
                      <a:pt x="21441" y="664"/>
                      <a:pt x="21201" y="410"/>
                    </a:cubicBezTo>
                    <a:cubicBezTo>
                      <a:pt x="20828" y="16"/>
                      <a:pt x="20259" y="-107"/>
                      <a:pt x="19763" y="98"/>
                    </a:cubicBezTo>
                    <a:lnTo>
                      <a:pt x="909" y="7385"/>
                    </a:lnTo>
                    <a:cubicBezTo>
                      <a:pt x="665" y="7491"/>
                      <a:pt x="456" y="7652"/>
                      <a:pt x="292" y="7853"/>
                    </a:cubicBezTo>
                    <a:cubicBezTo>
                      <a:pt x="163" y="8010"/>
                      <a:pt x="61" y="8195"/>
                      <a:pt x="20" y="8404"/>
                    </a:cubicBezTo>
                    <a:cubicBezTo>
                      <a:pt x="-29" y="8654"/>
                      <a:pt x="15" y="8905"/>
                      <a:pt x="115" y="9124"/>
                    </a:cubicBezTo>
                    <a:cubicBezTo>
                      <a:pt x="230" y="9377"/>
                      <a:pt x="422" y="9593"/>
                      <a:pt x="674" y="9735"/>
                    </a:cubicBezTo>
                    <a:lnTo>
                      <a:pt x="20079" y="21324"/>
                    </a:lnTo>
                    <a:cubicBezTo>
                      <a:pt x="20379" y="21493"/>
                      <a:pt x="20744" y="21484"/>
                      <a:pt x="21036" y="21302"/>
                    </a:cubicBezTo>
                    <a:cubicBezTo>
                      <a:pt x="21374" y="21090"/>
                      <a:pt x="21552" y="20689"/>
                      <a:pt x="21485"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8" name="Shape 28"/>
              <p:cNvSpPr/>
              <p:nvPr/>
            </p:nvSpPr>
            <p:spPr>
              <a:xfrm>
                <a:off x="293590" y="228849"/>
                <a:ext cx="295414" cy="279808"/>
              </a:xfrm>
              <a:custGeom>
                <a:avLst/>
                <a:gdLst/>
                <a:ahLst/>
                <a:cxnLst>
                  <a:cxn ang="0">
                    <a:pos x="wd2" y="hd2"/>
                  </a:cxn>
                  <a:cxn ang="5400000">
                    <a:pos x="wd2" y="hd2"/>
                  </a:cxn>
                  <a:cxn ang="10800000">
                    <a:pos x="wd2" y="hd2"/>
                  </a:cxn>
                  <a:cxn ang="16200000">
                    <a:pos x="wd2" y="hd2"/>
                  </a:cxn>
                </a:cxnLst>
                <a:rect l="0" t="0" r="r" b="b"/>
                <a:pathLst>
                  <a:path w="21590" h="21107" extrusionOk="0">
                    <a:moveTo>
                      <a:pt x="21119" y="7906"/>
                    </a:moveTo>
                    <a:lnTo>
                      <a:pt x="8009" y="457"/>
                    </a:lnTo>
                    <a:cubicBezTo>
                      <a:pt x="6198" y="-487"/>
                      <a:pt x="3991" y="70"/>
                      <a:pt x="2807" y="1769"/>
                    </a:cubicBezTo>
                    <a:cubicBezTo>
                      <a:pt x="1342" y="3871"/>
                      <a:pt x="1945" y="6818"/>
                      <a:pt x="4109" y="8128"/>
                    </a:cubicBezTo>
                    <a:lnTo>
                      <a:pt x="9392" y="11071"/>
                    </a:lnTo>
                    <a:cubicBezTo>
                      <a:pt x="9596" y="11210"/>
                      <a:pt x="9725" y="11441"/>
                      <a:pt x="9739" y="11693"/>
                    </a:cubicBezTo>
                    <a:cubicBezTo>
                      <a:pt x="9755" y="11962"/>
                      <a:pt x="9639" y="12221"/>
                      <a:pt x="9430" y="12383"/>
                    </a:cubicBezTo>
                    <a:lnTo>
                      <a:pt x="1615" y="16959"/>
                    </a:lnTo>
                    <a:cubicBezTo>
                      <a:pt x="1327" y="17139"/>
                      <a:pt x="1014" y="17273"/>
                      <a:pt x="687" y="17355"/>
                    </a:cubicBezTo>
                    <a:cubicBezTo>
                      <a:pt x="462" y="17412"/>
                      <a:pt x="232" y="17444"/>
                      <a:pt x="0" y="17451"/>
                    </a:cubicBezTo>
                    <a:lnTo>
                      <a:pt x="0" y="21105"/>
                    </a:lnTo>
                    <a:cubicBezTo>
                      <a:pt x="182" y="21113"/>
                      <a:pt x="364" y="21099"/>
                      <a:pt x="542" y="21063"/>
                    </a:cubicBezTo>
                    <a:cubicBezTo>
                      <a:pt x="733" y="21025"/>
                      <a:pt x="918" y="20963"/>
                      <a:pt x="1098" y="20889"/>
                    </a:cubicBezTo>
                    <a:cubicBezTo>
                      <a:pt x="1300" y="20804"/>
                      <a:pt x="1497" y="20703"/>
                      <a:pt x="1685" y="20586"/>
                    </a:cubicBezTo>
                    <a:lnTo>
                      <a:pt x="21169" y="9395"/>
                    </a:lnTo>
                    <a:cubicBezTo>
                      <a:pt x="21421" y="9255"/>
                      <a:pt x="21581" y="8988"/>
                      <a:pt x="21590" y="8693"/>
                    </a:cubicBezTo>
                    <a:cubicBezTo>
                      <a:pt x="21600" y="8357"/>
                      <a:pt x="21415" y="8047"/>
                      <a:pt x="21119"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9" name="Shape 29"/>
              <p:cNvSpPr/>
              <p:nvPr/>
            </p:nvSpPr>
            <p:spPr>
              <a:xfrm>
                <a:off x="354848"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grpSp>
      </p:grpSp>
      <p:sp>
        <p:nvSpPr>
          <p:cNvPr id="32" name="Shape 32"/>
          <p:cNvSpPr>
            <a:spLocks noGrp="1"/>
          </p:cNvSpPr>
          <p:nvPr>
            <p:ph type="sldNum" sz="quarter" idx="2"/>
          </p:nvPr>
        </p:nvSpPr>
        <p:spPr>
          <a:xfrm>
            <a:off x="11946001" y="13081000"/>
            <a:ext cx="479298" cy="471924"/>
          </a:xfrm>
          <a:prstGeom prst="rect">
            <a:avLst/>
          </a:prstGeom>
        </p:spPr>
        <p:txBody>
          <a:bodyPr/>
          <a:lstStyle>
            <a:lvl1pPr>
              <a:defRPr>
                <a:latin typeface="+mn-lt"/>
              </a:defRPr>
            </a:lvl1pPr>
          </a:lstStyle>
          <a:p>
            <a:fld id="{86CB4B4D-7CA3-9044-876B-883B54F8677D}" type="slidenum">
              <a:rPr lang="uk-UA" smtClean="0"/>
              <a:pPr/>
              <a:t>‹#›</a:t>
            </a:fld>
            <a:endParaRPr lang="uk-UA"/>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84" name="Shape 84"/>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endParaRPr/>
          </a:p>
        </p:txBody>
      </p:sp>
      <p:sp>
        <p:nvSpPr>
          <p:cNvPr id="85" name="Shape 85"/>
          <p:cNvSpPr>
            <a:spLocks noGrp="1"/>
          </p:cNvSpPr>
          <p:nvPr>
            <p:ph type="title"/>
          </p:nvPr>
        </p:nvSpPr>
        <p:spPr>
          <a:xfrm>
            <a:off x="1651000" y="1104900"/>
            <a:ext cx="10223500" cy="5613400"/>
          </a:xfrm>
          <a:prstGeom prst="rect">
            <a:avLst/>
          </a:prstGeom>
        </p:spPr>
        <p:txBody>
          <a:bodyPr anchor="b"/>
          <a:lstStyle>
            <a:lvl1pPr>
              <a:defRPr sz="10000">
                <a:solidFill>
                  <a:srgbClr val="FFFFFF"/>
                </a:solidFill>
              </a:defRPr>
            </a:lvl1pPr>
          </a:lstStyle>
          <a:p>
            <a:r>
              <a:t>Title Text</a:t>
            </a:r>
          </a:p>
        </p:txBody>
      </p:sp>
      <p:sp>
        <p:nvSpPr>
          <p:cNvPr id="86" name="Shape 86"/>
          <p:cNvSpPr>
            <a:spLocks noGrp="1"/>
          </p:cNvSpPr>
          <p:nvPr>
            <p:ph type="body" sz="quarter" idx="1"/>
          </p:nvPr>
        </p:nvSpPr>
        <p:spPr>
          <a:xfrm>
            <a:off x="1663700" y="7200900"/>
            <a:ext cx="10223500" cy="5765800"/>
          </a:xfrm>
          <a:prstGeom prst="rect">
            <a:avLst/>
          </a:prstGeom>
        </p:spPr>
        <p:txBody>
          <a:bodyPr anchor="t"/>
          <a:lstStyle>
            <a:lvl1pPr marL="0" indent="0">
              <a:spcBef>
                <a:spcPts val="0"/>
              </a:spcBef>
              <a:buSzTx/>
              <a:buNone/>
              <a:defRPr sz="4400">
                <a:solidFill>
                  <a:srgbClr val="000000"/>
                </a:solidFill>
                <a:latin typeface="Helvetica Light"/>
                <a:ea typeface="Helvetica Light"/>
                <a:cs typeface="Helvetica Light"/>
                <a:sym typeface="Helvetica Light"/>
              </a:defRPr>
            </a:lvl1pPr>
            <a:lvl2pPr marL="0" indent="228600">
              <a:spcBef>
                <a:spcPts val="0"/>
              </a:spcBef>
              <a:buSzTx/>
              <a:buNone/>
              <a:defRPr sz="4400">
                <a:solidFill>
                  <a:srgbClr val="000000"/>
                </a:solidFill>
                <a:latin typeface="Helvetica Light"/>
                <a:ea typeface="Helvetica Light"/>
                <a:cs typeface="Helvetica Light"/>
                <a:sym typeface="Helvetica Light"/>
              </a:defRPr>
            </a:lvl2pPr>
            <a:lvl3pPr marL="0" indent="457200">
              <a:spcBef>
                <a:spcPts val="0"/>
              </a:spcBef>
              <a:buSzTx/>
              <a:buNone/>
              <a:defRPr sz="4400">
                <a:solidFill>
                  <a:srgbClr val="000000"/>
                </a:solidFill>
                <a:latin typeface="Helvetica Light"/>
                <a:ea typeface="Helvetica Light"/>
                <a:cs typeface="Helvetica Light"/>
                <a:sym typeface="Helvetica Light"/>
              </a:defRPr>
            </a:lvl3pPr>
            <a:lvl4pPr marL="0" indent="685800">
              <a:spcBef>
                <a:spcPts val="0"/>
              </a:spcBef>
              <a:buSzTx/>
              <a:buNone/>
              <a:defRPr sz="4400">
                <a:solidFill>
                  <a:srgbClr val="000000"/>
                </a:solidFill>
                <a:latin typeface="Helvetica Light"/>
                <a:ea typeface="Helvetica Light"/>
                <a:cs typeface="Helvetica Light"/>
                <a:sym typeface="Helvetica Light"/>
              </a:defRPr>
            </a:lvl4pPr>
            <a:lvl5pPr marL="0" indent="914400">
              <a:spcBef>
                <a:spcPts val="0"/>
              </a:spcBef>
              <a:buSzTx/>
              <a:buNone/>
              <a:defRPr sz="4400">
                <a:solidFill>
                  <a:srgbClr val="000000"/>
                </a:solidFill>
                <a:latin typeface="Helvetica Light"/>
                <a:ea typeface="Helvetica Light"/>
                <a:cs typeface="Helvetica Light"/>
                <a:sym typeface="Helvetica Light"/>
              </a:defRPr>
            </a:lvl5pPr>
          </a:lstStyle>
          <a:p>
            <a:r>
              <a:t>Body Level One</a:t>
            </a:r>
          </a:p>
          <a:p>
            <a:pPr lvl="1"/>
            <a:r>
              <a:t>Body Level Two</a:t>
            </a:r>
          </a:p>
          <a:p>
            <a:pPr lvl="2"/>
            <a:r>
              <a:t>Body Level Three</a:t>
            </a:r>
          </a:p>
          <a:p>
            <a:pPr lvl="3"/>
            <a:r>
              <a:t>Body Level Four</a:t>
            </a:r>
          </a:p>
          <a:p>
            <a:pPr lvl="4"/>
            <a:r>
              <a:t>Body Level Five</a:t>
            </a:r>
          </a:p>
        </p:txBody>
      </p:sp>
      <p:sp>
        <p:nvSpPr>
          <p:cNvPr id="87" name="Shape 8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94" name="Shape 94"/>
          <p:cNvSpPr>
            <a:spLocks noGrp="1"/>
          </p:cNvSpPr>
          <p:nvPr>
            <p:ph type="title"/>
          </p:nvPr>
        </p:nvSpPr>
        <p:spPr>
          <a:prstGeom prst="rect">
            <a:avLst/>
          </a:prstGeom>
        </p:spPr>
        <p:txBody>
          <a:bodyPr/>
          <a:lstStyle/>
          <a:p>
            <a:r>
              <a:t>Title Text</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02" name="Shape 102"/>
          <p:cNvSpPr>
            <a:spLocks noGrp="1"/>
          </p:cNvSpPr>
          <p:nvPr>
            <p:ph type="title"/>
          </p:nvPr>
        </p:nvSpPr>
        <p:spPr>
          <a:xfrm>
            <a:off x="1689100" y="952500"/>
            <a:ext cx="21005800" cy="2286000"/>
          </a:xfrm>
          <a:prstGeom prst="rect">
            <a:avLst/>
          </a:prstGeom>
        </p:spPr>
        <p:txBody>
          <a:bodyPr/>
          <a:lstStyle/>
          <a:p>
            <a:r>
              <a:t>Title Text</a:t>
            </a:r>
          </a:p>
        </p:txBody>
      </p:sp>
      <p:sp>
        <p:nvSpPr>
          <p:cNvPr id="103" name="Shape 103"/>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111" name="Shape 111"/>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112" name="Shape 112"/>
          <p:cNvSpPr>
            <a:spLocks noGrp="1"/>
          </p:cNvSpPr>
          <p:nvPr>
            <p:ph type="title"/>
          </p:nvPr>
        </p:nvSpPr>
        <p:spPr>
          <a:xfrm>
            <a:off x="1689100" y="952500"/>
            <a:ext cx="21005800" cy="2286000"/>
          </a:xfrm>
          <a:prstGeom prst="rect">
            <a:avLst/>
          </a:prstGeom>
        </p:spPr>
        <p:txBody>
          <a:bodyPr/>
          <a:lstStyle/>
          <a:p>
            <a:r>
              <a:t>Title Text</a:t>
            </a:r>
          </a:p>
        </p:txBody>
      </p:sp>
      <p:sp>
        <p:nvSpPr>
          <p:cNvPr id="113" name="Shape 113"/>
          <p:cNvSpPr>
            <a:spLocks noGrp="1"/>
          </p:cNvSpPr>
          <p:nvPr>
            <p:ph type="body" sz="half" idx="1"/>
          </p:nvPr>
        </p:nvSpPr>
        <p:spPr>
          <a:xfrm>
            <a:off x="1689100" y="3238500"/>
            <a:ext cx="10007600" cy="9207500"/>
          </a:xfrm>
          <a:prstGeom prst="rect">
            <a:avLst/>
          </a:prstGeom>
        </p:spPr>
        <p:txBody>
          <a:bodyPr/>
          <a:lstStyle>
            <a:lvl1pPr marL="496711" indent="-496711">
              <a:spcBef>
                <a:spcPts val="4500"/>
              </a:spcBef>
              <a:defRPr sz="4000" b="1">
                <a:solidFill>
                  <a:srgbClr val="769EC4"/>
                </a:solidFill>
              </a:defRPr>
            </a:lvl1pPr>
            <a:lvl2pPr marL="1055511" indent="-496711">
              <a:spcBef>
                <a:spcPts val="4500"/>
              </a:spcBef>
              <a:defRPr sz="4000" b="1">
                <a:solidFill>
                  <a:srgbClr val="769EC4"/>
                </a:solidFill>
              </a:defRPr>
            </a:lvl2pPr>
            <a:lvl3pPr marL="1614311" indent="-496711">
              <a:spcBef>
                <a:spcPts val="4500"/>
              </a:spcBef>
              <a:defRPr sz="4000" b="1">
                <a:solidFill>
                  <a:srgbClr val="769EC4"/>
                </a:solidFill>
              </a:defRPr>
            </a:lvl3pPr>
            <a:lvl4pPr marL="2173111" indent="-496711">
              <a:spcBef>
                <a:spcPts val="4500"/>
              </a:spcBef>
              <a:defRPr sz="4000" b="1">
                <a:solidFill>
                  <a:srgbClr val="769EC4"/>
                </a:solidFill>
              </a:defRPr>
            </a:lvl4pPr>
            <a:lvl5pPr marL="2731911" indent="-496711">
              <a:spcBef>
                <a:spcPts val="4500"/>
              </a:spcBef>
              <a:defRPr sz="4000" b="1">
                <a:solidFill>
                  <a:srgbClr val="769EC4"/>
                </a:solidFill>
              </a:defRPr>
            </a:lvl5pPr>
          </a:lstStyle>
          <a:p>
            <a:r>
              <a:t>Body Level One</a:t>
            </a:r>
          </a:p>
          <a:p>
            <a:pPr lvl="1"/>
            <a:r>
              <a:t>Body Level Two</a:t>
            </a:r>
          </a:p>
          <a:p>
            <a:pPr lvl="2"/>
            <a:r>
              <a:t>Body Level Three</a:t>
            </a:r>
          </a:p>
          <a:p>
            <a:pPr lvl="3"/>
            <a:r>
              <a:t>Body Level Four</a:t>
            </a:r>
          </a:p>
          <a:p>
            <a:pPr lvl="4"/>
            <a:r>
              <a:t>Body Level Five</a:t>
            </a:r>
          </a:p>
        </p:txBody>
      </p:sp>
      <p:sp>
        <p:nvSpPr>
          <p:cNvPr id="114" name="Shape 11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121" name="Shape 121"/>
          <p:cNvSpPr>
            <a:spLocks noGrp="1"/>
          </p:cNvSpPr>
          <p:nvPr>
            <p:ph type="body" idx="1"/>
          </p:nvPr>
        </p:nvSpPr>
        <p:spPr>
          <a:xfrm>
            <a:off x="1689100" y="1778000"/>
            <a:ext cx="21005800"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22" name="Shape 12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9" name="Shape 129"/>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endParaRPr/>
          </a:p>
        </p:txBody>
      </p:sp>
      <p:sp>
        <p:nvSpPr>
          <p:cNvPr id="130" name="Shape 130"/>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endParaRPr/>
          </a:p>
        </p:txBody>
      </p:sp>
      <p:sp>
        <p:nvSpPr>
          <p:cNvPr id="131" name="Shape 131"/>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endParaRPr/>
          </a:p>
        </p:txBody>
      </p:sp>
      <p:sp>
        <p:nvSpPr>
          <p:cNvPr id="132" name="Shape 1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39" name="Shape 139"/>
          <p:cNvSpPr>
            <a:spLocks noGrp="1"/>
          </p:cNvSpPr>
          <p:nvPr>
            <p:ph type="body" sz="quarter" idx="13"/>
          </p:nvPr>
        </p:nvSpPr>
        <p:spPr>
          <a:xfrm>
            <a:off x="2387600" y="8953500"/>
            <a:ext cx="19621500" cy="685800"/>
          </a:xfrm>
          <a:prstGeom prst="rect">
            <a:avLst/>
          </a:prstGeom>
        </p:spPr>
        <p:txBody>
          <a:bodyPr anchor="t">
            <a:spAutoFit/>
          </a:bodyPr>
          <a:lstStyle>
            <a:lvl1pPr marL="0" indent="0" algn="ctr">
              <a:spcBef>
                <a:spcPts val="0"/>
              </a:spcBef>
              <a:buSzTx/>
              <a:buNone/>
              <a:defRPr sz="3800">
                <a:solidFill>
                  <a:srgbClr val="000000"/>
                </a:solidFill>
                <a:latin typeface="Helvetica Light"/>
                <a:ea typeface="Helvetica Light"/>
                <a:cs typeface="Helvetica Light"/>
                <a:sym typeface="Helvetica Light"/>
              </a:defRPr>
            </a:lvl1pPr>
          </a:lstStyle>
          <a:p>
            <a:r>
              <a:t>–Johnny Appleseed</a:t>
            </a:r>
          </a:p>
        </p:txBody>
      </p:sp>
      <p:sp>
        <p:nvSpPr>
          <p:cNvPr id="140" name="Shape 140"/>
          <p:cNvSpPr>
            <a:spLocks noGrp="1"/>
          </p:cNvSpPr>
          <p:nvPr>
            <p:ph type="body" sz="quarter" idx="14"/>
          </p:nvPr>
        </p:nvSpPr>
        <p:spPr>
          <a:xfrm>
            <a:off x="2387600" y="6045200"/>
            <a:ext cx="19621500" cy="889000"/>
          </a:xfrm>
          <a:prstGeom prst="rect">
            <a:avLst/>
          </a:prstGeom>
        </p:spPr>
        <p:txBody>
          <a:bodyPr>
            <a:spAutoFit/>
          </a:bodyPr>
          <a:lstStyle>
            <a:lvl1pPr marL="0" indent="0" algn="ctr">
              <a:spcBef>
                <a:spcPts val="0"/>
              </a:spcBef>
              <a:buSzTx/>
              <a:buNone/>
              <a:defRPr sz="5200">
                <a:solidFill>
                  <a:srgbClr val="000000"/>
                </a:solidFill>
                <a:latin typeface="Helvetica Light"/>
                <a:ea typeface="Helvetica Light"/>
                <a:cs typeface="Helvetica Light"/>
                <a:sym typeface="Helvetica Light"/>
              </a:defRPr>
            </a:lvl1pPr>
          </a:lstStyle>
          <a:p>
            <a:r>
              <a:t>“Type a quote here.” </a:t>
            </a:r>
          </a:p>
        </p:txBody>
      </p:sp>
      <p:sp>
        <p:nvSpPr>
          <p:cNvPr id="141" name="Shape 1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48" name="Shape 148"/>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49" name="Shape 1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56" name="Shape 15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hoto_page">
    <p:spTree>
      <p:nvGrpSpPr>
        <p:cNvPr id="1" name=""/>
        <p:cNvGrpSpPr/>
        <p:nvPr/>
      </p:nvGrpSpPr>
      <p:grpSpPr>
        <a:xfrm>
          <a:off x="0" y="0"/>
          <a:ext cx="0" cy="0"/>
          <a:chOff x="0" y="0"/>
          <a:chExt cx="0" cy="0"/>
        </a:xfrm>
      </p:grpSpPr>
      <p:sp>
        <p:nvSpPr>
          <p:cNvPr id="11" name="Shape 11"/>
          <p:cNvSpPr/>
          <p:nvPr/>
        </p:nvSpPr>
        <p:spPr>
          <a:xfrm>
            <a:off x="-70318" y="-14171"/>
            <a:ext cx="24524635" cy="13744342"/>
          </a:xfrm>
          <a:prstGeom prst="rect">
            <a:avLst/>
          </a:prstGeom>
          <a:solidFill>
            <a:srgbClr val="22303E"/>
          </a:solidFill>
          <a:ln w="12700">
            <a:miter lim="400000"/>
          </a:ln>
        </p:spPr>
        <p:txBody>
          <a:bodyPr lIns="50800" tIns="50800" rIns="50800" bIns="50800" anchor="ctr"/>
          <a:lstStyle/>
          <a:p>
            <a:pPr>
              <a:defRPr sz="3200">
                <a:solidFill>
                  <a:srgbClr val="FFFFFF"/>
                </a:solidFill>
              </a:defRPr>
            </a:pPr>
            <a:endParaRPr/>
          </a:p>
        </p:txBody>
      </p:sp>
      <p:sp>
        <p:nvSpPr>
          <p:cNvPr id="12" name="Shape 12"/>
          <p:cNvSpPr/>
          <p:nvPr/>
        </p:nvSpPr>
        <p:spPr>
          <a:xfrm>
            <a:off x="558800" y="508000"/>
            <a:ext cx="23266399" cy="12603659"/>
          </a:xfrm>
          <a:prstGeom prst="rect">
            <a:avLst/>
          </a:prstGeom>
          <a:ln w="63500">
            <a:solidFill>
              <a:srgbClr val="18232D"/>
            </a:solidFill>
            <a:miter lim="400000"/>
          </a:ln>
        </p:spPr>
        <p:txBody>
          <a:bodyPr lIns="50800" tIns="50800" rIns="50800" bIns="50800" anchor="ctr"/>
          <a:lstStyle/>
          <a:p>
            <a:pPr>
              <a:defRPr sz="3200">
                <a:solidFill>
                  <a:srgbClr val="FFFFFF"/>
                </a:solidFill>
              </a:defRPr>
            </a:pPr>
            <a:endParaRPr/>
          </a:p>
        </p:txBody>
      </p:sp>
      <p:grpSp>
        <p:nvGrpSpPr>
          <p:cNvPr id="17" name="Group 17"/>
          <p:cNvGrpSpPr/>
          <p:nvPr/>
        </p:nvGrpSpPr>
        <p:grpSpPr>
          <a:xfrm>
            <a:off x="20326370" y="12072092"/>
            <a:ext cx="3067658" cy="567561"/>
            <a:chOff x="0" y="0"/>
            <a:chExt cx="3067657" cy="567559"/>
          </a:xfrm>
        </p:grpSpPr>
        <p:sp>
          <p:nvSpPr>
            <p:cNvPr id="13" name="Shape 13"/>
            <p:cNvSpPr/>
            <p:nvPr/>
          </p:nvSpPr>
          <p:spPr>
            <a:xfrm>
              <a:off x="0" y="0"/>
              <a:ext cx="562942" cy="567559"/>
            </a:xfrm>
            <a:custGeom>
              <a:avLst/>
              <a:gdLst/>
              <a:ahLst/>
              <a:cxnLst>
                <a:cxn ang="0">
                  <a:pos x="wd2" y="hd2"/>
                </a:cxn>
                <a:cxn ang="5400000">
                  <a:pos x="wd2" y="hd2"/>
                </a:cxn>
                <a:cxn ang="10800000">
                  <a:pos x="wd2" y="hd2"/>
                </a:cxn>
                <a:cxn ang="16200000">
                  <a:pos x="wd2" y="hd2"/>
                </a:cxn>
              </a:cxnLst>
              <a:rect l="0" t="0" r="r" b="b"/>
              <a:pathLst>
                <a:path w="21600" h="21600" extrusionOk="0">
                  <a:moveTo>
                    <a:pt x="19356" y="0"/>
                  </a:moveTo>
                  <a:lnTo>
                    <a:pt x="2244" y="0"/>
                  </a:lnTo>
                  <a:cubicBezTo>
                    <a:pt x="1002" y="0"/>
                    <a:pt x="0" y="1040"/>
                    <a:pt x="0" y="2280"/>
                  </a:cubicBezTo>
                  <a:lnTo>
                    <a:pt x="0" y="19320"/>
                  </a:lnTo>
                  <a:cubicBezTo>
                    <a:pt x="0" y="20560"/>
                    <a:pt x="1002" y="21600"/>
                    <a:pt x="2244" y="21600"/>
                  </a:cubicBezTo>
                  <a:lnTo>
                    <a:pt x="19356" y="21600"/>
                  </a:lnTo>
                  <a:cubicBezTo>
                    <a:pt x="20558" y="21600"/>
                    <a:pt x="21600" y="20560"/>
                    <a:pt x="21600" y="19320"/>
                  </a:cubicBezTo>
                  <a:lnTo>
                    <a:pt x="21600" y="2280"/>
                  </a:lnTo>
                  <a:cubicBezTo>
                    <a:pt x="21600" y="1040"/>
                    <a:pt x="20558" y="0"/>
                    <a:pt x="19356" y="0"/>
                  </a:cubicBezTo>
                  <a:close/>
                  <a:moveTo>
                    <a:pt x="18314" y="2280"/>
                  </a:moveTo>
                  <a:lnTo>
                    <a:pt x="18314" y="5560"/>
                  </a:lnTo>
                  <a:lnTo>
                    <a:pt x="16230" y="5560"/>
                  </a:lnTo>
                  <a:cubicBezTo>
                    <a:pt x="15429" y="5560"/>
                    <a:pt x="15028" y="5960"/>
                    <a:pt x="15028" y="6600"/>
                  </a:cubicBezTo>
                  <a:lnTo>
                    <a:pt x="15028" y="8640"/>
                  </a:lnTo>
                  <a:lnTo>
                    <a:pt x="18314" y="8640"/>
                  </a:lnTo>
                  <a:lnTo>
                    <a:pt x="18314" y="11920"/>
                  </a:lnTo>
                  <a:lnTo>
                    <a:pt x="15028" y="11920"/>
                  </a:lnTo>
                  <a:lnTo>
                    <a:pt x="15028" y="19320"/>
                  </a:lnTo>
                  <a:lnTo>
                    <a:pt x="11942" y="19320"/>
                  </a:lnTo>
                  <a:lnTo>
                    <a:pt x="11942" y="11920"/>
                  </a:lnTo>
                  <a:lnTo>
                    <a:pt x="9658" y="11920"/>
                  </a:lnTo>
                  <a:lnTo>
                    <a:pt x="9658" y="8640"/>
                  </a:lnTo>
                  <a:lnTo>
                    <a:pt x="11942" y="8640"/>
                  </a:lnTo>
                  <a:lnTo>
                    <a:pt x="11942" y="5960"/>
                  </a:lnTo>
                  <a:cubicBezTo>
                    <a:pt x="11942" y="3920"/>
                    <a:pt x="13585" y="2280"/>
                    <a:pt x="15629" y="2280"/>
                  </a:cubicBezTo>
                  <a:lnTo>
                    <a:pt x="18314" y="228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4" name="Shape 14"/>
            <p:cNvSpPr/>
            <p:nvPr/>
          </p:nvSpPr>
          <p:spPr>
            <a:xfrm>
              <a:off x="1668270" y="0"/>
              <a:ext cx="562943" cy="567560"/>
            </a:xfrm>
            <a:custGeom>
              <a:avLst/>
              <a:gdLst/>
              <a:ahLst/>
              <a:cxnLst>
                <a:cxn ang="0">
                  <a:pos x="wd2" y="hd2"/>
                </a:cxn>
                <a:cxn ang="5400000">
                  <a:pos x="wd2" y="hd2"/>
                </a:cxn>
                <a:cxn ang="10800000">
                  <a:pos x="wd2" y="hd2"/>
                </a:cxn>
                <a:cxn ang="16200000">
                  <a:pos x="wd2" y="hd2"/>
                </a:cxn>
              </a:cxnLst>
              <a:rect l="0" t="0" r="r" b="b"/>
              <a:pathLst>
                <a:path w="21600" h="21600" extrusionOk="0">
                  <a:moveTo>
                    <a:pt x="10099" y="7400"/>
                  </a:moveTo>
                  <a:cubicBezTo>
                    <a:pt x="10099" y="6400"/>
                    <a:pt x="9257" y="4320"/>
                    <a:pt x="7814" y="4320"/>
                  </a:cubicBezTo>
                  <a:cubicBezTo>
                    <a:pt x="7013" y="4320"/>
                    <a:pt x="6372" y="4760"/>
                    <a:pt x="6372" y="6200"/>
                  </a:cubicBezTo>
                  <a:cubicBezTo>
                    <a:pt x="6372" y="7400"/>
                    <a:pt x="7013" y="9280"/>
                    <a:pt x="8456" y="9280"/>
                  </a:cubicBezTo>
                  <a:cubicBezTo>
                    <a:pt x="8456" y="9280"/>
                    <a:pt x="10099" y="9080"/>
                    <a:pt x="10099" y="7400"/>
                  </a:cubicBezTo>
                  <a:close/>
                  <a:moveTo>
                    <a:pt x="9257" y="12760"/>
                  </a:moveTo>
                  <a:lnTo>
                    <a:pt x="9057" y="12760"/>
                  </a:lnTo>
                  <a:cubicBezTo>
                    <a:pt x="8656" y="12760"/>
                    <a:pt x="7814" y="12960"/>
                    <a:pt x="7013" y="13160"/>
                  </a:cubicBezTo>
                  <a:cubicBezTo>
                    <a:pt x="6372" y="13400"/>
                    <a:pt x="5570" y="13800"/>
                    <a:pt x="5570" y="14800"/>
                  </a:cubicBezTo>
                  <a:cubicBezTo>
                    <a:pt x="5570" y="16040"/>
                    <a:pt x="6572" y="17280"/>
                    <a:pt x="8656" y="17280"/>
                  </a:cubicBezTo>
                  <a:cubicBezTo>
                    <a:pt x="10299" y="17280"/>
                    <a:pt x="11301" y="16240"/>
                    <a:pt x="11301" y="15240"/>
                  </a:cubicBezTo>
                  <a:cubicBezTo>
                    <a:pt x="11301" y="14400"/>
                    <a:pt x="10700" y="13800"/>
                    <a:pt x="9257" y="12760"/>
                  </a:cubicBezTo>
                  <a:close/>
                  <a:moveTo>
                    <a:pt x="19556" y="0"/>
                  </a:moveTo>
                  <a:lnTo>
                    <a:pt x="2244" y="0"/>
                  </a:lnTo>
                  <a:cubicBezTo>
                    <a:pt x="1042" y="0"/>
                    <a:pt x="0" y="1040"/>
                    <a:pt x="0" y="2280"/>
                  </a:cubicBezTo>
                  <a:lnTo>
                    <a:pt x="0" y="19360"/>
                  </a:lnTo>
                  <a:cubicBezTo>
                    <a:pt x="0" y="20560"/>
                    <a:pt x="1042" y="21600"/>
                    <a:pt x="2244" y="21600"/>
                  </a:cubicBezTo>
                  <a:lnTo>
                    <a:pt x="19556" y="21600"/>
                  </a:lnTo>
                  <a:cubicBezTo>
                    <a:pt x="20598" y="21600"/>
                    <a:pt x="21600" y="20560"/>
                    <a:pt x="21600" y="19360"/>
                  </a:cubicBezTo>
                  <a:lnTo>
                    <a:pt x="21600" y="2280"/>
                  </a:lnTo>
                  <a:cubicBezTo>
                    <a:pt x="21600" y="1040"/>
                    <a:pt x="20598" y="0"/>
                    <a:pt x="19556" y="0"/>
                  </a:cubicBezTo>
                  <a:close/>
                  <a:moveTo>
                    <a:pt x="7814" y="18520"/>
                  </a:moveTo>
                  <a:cubicBezTo>
                    <a:pt x="4729" y="18520"/>
                    <a:pt x="3286" y="16880"/>
                    <a:pt x="3286" y="15440"/>
                  </a:cubicBezTo>
                  <a:cubicBezTo>
                    <a:pt x="3286" y="14800"/>
                    <a:pt x="3486" y="13600"/>
                    <a:pt x="4929" y="12760"/>
                  </a:cubicBezTo>
                  <a:cubicBezTo>
                    <a:pt x="5771" y="12160"/>
                    <a:pt x="6773" y="11960"/>
                    <a:pt x="8215" y="11720"/>
                  </a:cubicBezTo>
                  <a:cubicBezTo>
                    <a:pt x="8015" y="11520"/>
                    <a:pt x="8015" y="11320"/>
                    <a:pt x="8015" y="10720"/>
                  </a:cubicBezTo>
                  <a:cubicBezTo>
                    <a:pt x="8015" y="10520"/>
                    <a:pt x="8015" y="10520"/>
                    <a:pt x="8015" y="10080"/>
                  </a:cubicBezTo>
                  <a:lnTo>
                    <a:pt x="7614" y="10080"/>
                  </a:lnTo>
                  <a:cubicBezTo>
                    <a:pt x="5570" y="10080"/>
                    <a:pt x="4128" y="8640"/>
                    <a:pt x="4128" y="7000"/>
                  </a:cubicBezTo>
                  <a:cubicBezTo>
                    <a:pt x="4128" y="5160"/>
                    <a:pt x="5570" y="3120"/>
                    <a:pt x="8656" y="3120"/>
                  </a:cubicBezTo>
                  <a:lnTo>
                    <a:pt x="13184" y="3120"/>
                  </a:lnTo>
                  <a:lnTo>
                    <a:pt x="12744" y="3520"/>
                  </a:lnTo>
                  <a:lnTo>
                    <a:pt x="11942" y="4320"/>
                  </a:lnTo>
                  <a:lnTo>
                    <a:pt x="11101" y="4320"/>
                  </a:lnTo>
                  <a:cubicBezTo>
                    <a:pt x="11541" y="4760"/>
                    <a:pt x="12142" y="5360"/>
                    <a:pt x="12142" y="6600"/>
                  </a:cubicBezTo>
                  <a:cubicBezTo>
                    <a:pt x="12142" y="8240"/>
                    <a:pt x="11301" y="8840"/>
                    <a:pt x="10499" y="9480"/>
                  </a:cubicBezTo>
                  <a:cubicBezTo>
                    <a:pt x="10299" y="9680"/>
                    <a:pt x="10099" y="9880"/>
                    <a:pt x="10099" y="10280"/>
                  </a:cubicBezTo>
                  <a:cubicBezTo>
                    <a:pt x="10099" y="10720"/>
                    <a:pt x="10299" y="10920"/>
                    <a:pt x="10499" y="10920"/>
                  </a:cubicBezTo>
                  <a:cubicBezTo>
                    <a:pt x="10499" y="11120"/>
                    <a:pt x="10700" y="11120"/>
                    <a:pt x="10900" y="11320"/>
                  </a:cubicBezTo>
                  <a:cubicBezTo>
                    <a:pt x="11742" y="11960"/>
                    <a:pt x="12984" y="12560"/>
                    <a:pt x="12984" y="14400"/>
                  </a:cubicBezTo>
                  <a:cubicBezTo>
                    <a:pt x="12984" y="16240"/>
                    <a:pt x="11541" y="18520"/>
                    <a:pt x="7814" y="18520"/>
                  </a:cubicBezTo>
                  <a:close/>
                  <a:moveTo>
                    <a:pt x="18314" y="10920"/>
                  </a:moveTo>
                  <a:lnTo>
                    <a:pt x="16270" y="10920"/>
                  </a:lnTo>
                  <a:lnTo>
                    <a:pt x="16270" y="12960"/>
                  </a:lnTo>
                  <a:lnTo>
                    <a:pt x="15228" y="12960"/>
                  </a:lnTo>
                  <a:lnTo>
                    <a:pt x="15228" y="10920"/>
                  </a:lnTo>
                  <a:lnTo>
                    <a:pt x="12984" y="10920"/>
                  </a:lnTo>
                  <a:lnTo>
                    <a:pt x="12984" y="9680"/>
                  </a:lnTo>
                  <a:lnTo>
                    <a:pt x="15228" y="9680"/>
                  </a:lnTo>
                  <a:lnTo>
                    <a:pt x="15228" y="7640"/>
                  </a:lnTo>
                  <a:lnTo>
                    <a:pt x="16270" y="7640"/>
                  </a:lnTo>
                  <a:lnTo>
                    <a:pt x="16270" y="9680"/>
                  </a:lnTo>
                  <a:lnTo>
                    <a:pt x="18314" y="9680"/>
                  </a:lnTo>
                  <a:lnTo>
                    <a:pt x="18314" y="1092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5" name="Shape 15"/>
            <p:cNvSpPr/>
            <p:nvPr/>
          </p:nvSpPr>
          <p:spPr>
            <a:xfrm>
              <a:off x="2500097" y="0"/>
              <a:ext cx="567561" cy="567560"/>
            </a:xfrm>
            <a:custGeom>
              <a:avLst/>
              <a:gdLst/>
              <a:ahLst/>
              <a:cxnLst>
                <a:cxn ang="0">
                  <a:pos x="wd2" y="hd2"/>
                </a:cxn>
                <a:cxn ang="5400000">
                  <a:pos x="wd2" y="hd2"/>
                </a:cxn>
                <a:cxn ang="10800000">
                  <a:pos x="wd2" y="hd2"/>
                </a:cxn>
                <a:cxn ang="16200000">
                  <a:pos x="wd2" y="hd2"/>
                </a:cxn>
              </a:cxnLst>
              <a:rect l="0" t="0" r="r" b="b"/>
              <a:pathLst>
                <a:path w="21600" h="21600" extrusionOk="0">
                  <a:moveTo>
                    <a:pt x="19320" y="0"/>
                  </a:moveTo>
                  <a:lnTo>
                    <a:pt x="2080" y="0"/>
                  </a:lnTo>
                  <a:cubicBezTo>
                    <a:pt x="1040" y="0"/>
                    <a:pt x="0" y="1040"/>
                    <a:pt x="0" y="2280"/>
                  </a:cubicBezTo>
                  <a:lnTo>
                    <a:pt x="0" y="19360"/>
                  </a:lnTo>
                  <a:cubicBezTo>
                    <a:pt x="0" y="20560"/>
                    <a:pt x="1040" y="21600"/>
                    <a:pt x="2080" y="21600"/>
                  </a:cubicBezTo>
                  <a:lnTo>
                    <a:pt x="19320" y="21600"/>
                  </a:lnTo>
                  <a:cubicBezTo>
                    <a:pt x="20560" y="21600"/>
                    <a:pt x="21600" y="20560"/>
                    <a:pt x="21600" y="19360"/>
                  </a:cubicBezTo>
                  <a:lnTo>
                    <a:pt x="21600" y="2280"/>
                  </a:lnTo>
                  <a:cubicBezTo>
                    <a:pt x="21600" y="1040"/>
                    <a:pt x="20560" y="0"/>
                    <a:pt x="19320" y="0"/>
                  </a:cubicBezTo>
                  <a:close/>
                  <a:moveTo>
                    <a:pt x="10680" y="6600"/>
                  </a:moveTo>
                  <a:cubicBezTo>
                    <a:pt x="13160" y="6600"/>
                    <a:pt x="15000" y="8560"/>
                    <a:pt x="15000" y="10920"/>
                  </a:cubicBezTo>
                  <a:cubicBezTo>
                    <a:pt x="15000" y="13280"/>
                    <a:pt x="13080" y="15240"/>
                    <a:pt x="10680" y="15240"/>
                  </a:cubicBezTo>
                  <a:cubicBezTo>
                    <a:pt x="8320" y="15240"/>
                    <a:pt x="6400" y="13280"/>
                    <a:pt x="6400" y="10920"/>
                  </a:cubicBezTo>
                  <a:cubicBezTo>
                    <a:pt x="6400" y="8560"/>
                    <a:pt x="8440" y="6600"/>
                    <a:pt x="10680" y="6600"/>
                  </a:cubicBezTo>
                  <a:close/>
                  <a:moveTo>
                    <a:pt x="2680" y="19360"/>
                  </a:moveTo>
                  <a:cubicBezTo>
                    <a:pt x="2280" y="19360"/>
                    <a:pt x="2080" y="19120"/>
                    <a:pt x="2080" y="18920"/>
                  </a:cubicBezTo>
                  <a:lnTo>
                    <a:pt x="2080" y="9680"/>
                  </a:lnTo>
                  <a:lnTo>
                    <a:pt x="4320" y="9680"/>
                  </a:lnTo>
                  <a:cubicBezTo>
                    <a:pt x="4320" y="10080"/>
                    <a:pt x="4320" y="10520"/>
                    <a:pt x="4320" y="10920"/>
                  </a:cubicBezTo>
                  <a:cubicBezTo>
                    <a:pt x="4320" y="14400"/>
                    <a:pt x="7200" y="17280"/>
                    <a:pt x="10680" y="17280"/>
                  </a:cubicBezTo>
                  <a:cubicBezTo>
                    <a:pt x="14200" y="17280"/>
                    <a:pt x="17280" y="14400"/>
                    <a:pt x="17280" y="10920"/>
                  </a:cubicBezTo>
                  <a:cubicBezTo>
                    <a:pt x="17280" y="10520"/>
                    <a:pt x="17280" y="10080"/>
                    <a:pt x="17080" y="9680"/>
                  </a:cubicBezTo>
                  <a:lnTo>
                    <a:pt x="19320" y="9680"/>
                  </a:lnTo>
                  <a:lnTo>
                    <a:pt x="19320" y="18920"/>
                  </a:lnTo>
                  <a:cubicBezTo>
                    <a:pt x="19320" y="19120"/>
                    <a:pt x="19120" y="19360"/>
                    <a:pt x="18720" y="19360"/>
                  </a:cubicBezTo>
                  <a:lnTo>
                    <a:pt x="2680" y="19360"/>
                  </a:lnTo>
                  <a:close/>
                  <a:moveTo>
                    <a:pt x="19320" y="4960"/>
                  </a:moveTo>
                  <a:cubicBezTo>
                    <a:pt x="19320" y="5160"/>
                    <a:pt x="19120" y="5360"/>
                    <a:pt x="18720" y="5360"/>
                  </a:cubicBezTo>
                  <a:lnTo>
                    <a:pt x="16680" y="5360"/>
                  </a:lnTo>
                  <a:cubicBezTo>
                    <a:pt x="16240" y="5360"/>
                    <a:pt x="16040" y="5160"/>
                    <a:pt x="16040" y="4960"/>
                  </a:cubicBezTo>
                  <a:lnTo>
                    <a:pt x="16040" y="2680"/>
                  </a:lnTo>
                  <a:cubicBezTo>
                    <a:pt x="16040" y="2480"/>
                    <a:pt x="16240" y="2280"/>
                    <a:pt x="16680" y="2280"/>
                  </a:cubicBezTo>
                  <a:lnTo>
                    <a:pt x="18720" y="2280"/>
                  </a:lnTo>
                  <a:cubicBezTo>
                    <a:pt x="19120" y="2280"/>
                    <a:pt x="19320" y="2480"/>
                    <a:pt x="19320" y="2680"/>
                  </a:cubicBezTo>
                  <a:lnTo>
                    <a:pt x="19320" y="496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6" name="Shape 16"/>
            <p:cNvSpPr/>
            <p:nvPr/>
          </p:nvSpPr>
          <p:spPr>
            <a:xfrm>
              <a:off x="834135" y="2308"/>
              <a:ext cx="562943" cy="562943"/>
            </a:xfrm>
            <a:custGeom>
              <a:avLst/>
              <a:gdLst/>
              <a:ahLst/>
              <a:cxnLst>
                <a:cxn ang="0">
                  <a:pos x="wd2" y="hd2"/>
                </a:cxn>
                <a:cxn ang="5400000">
                  <a:pos x="wd2" y="hd2"/>
                </a:cxn>
                <a:cxn ang="10800000">
                  <a:pos x="wd2" y="hd2"/>
                </a:cxn>
                <a:cxn ang="16200000">
                  <a:pos x="wd2" y="hd2"/>
                </a:cxn>
              </a:cxnLst>
              <a:rect l="0" t="0" r="r" b="b"/>
              <a:pathLst>
                <a:path w="21600" h="21600" extrusionOk="0">
                  <a:moveTo>
                    <a:pt x="19556" y="0"/>
                  </a:moveTo>
                  <a:lnTo>
                    <a:pt x="2244" y="0"/>
                  </a:lnTo>
                  <a:cubicBezTo>
                    <a:pt x="1042" y="0"/>
                    <a:pt x="0" y="1002"/>
                    <a:pt x="0" y="2244"/>
                  </a:cubicBezTo>
                  <a:lnTo>
                    <a:pt x="0" y="19356"/>
                  </a:lnTo>
                  <a:cubicBezTo>
                    <a:pt x="0" y="20598"/>
                    <a:pt x="1042" y="21600"/>
                    <a:pt x="2244" y="21600"/>
                  </a:cubicBezTo>
                  <a:lnTo>
                    <a:pt x="19556" y="21600"/>
                  </a:lnTo>
                  <a:cubicBezTo>
                    <a:pt x="20598" y="21600"/>
                    <a:pt x="21600" y="20598"/>
                    <a:pt x="21600" y="19356"/>
                  </a:cubicBezTo>
                  <a:lnTo>
                    <a:pt x="21600" y="2244"/>
                  </a:lnTo>
                  <a:cubicBezTo>
                    <a:pt x="21600" y="1002"/>
                    <a:pt x="20598" y="0"/>
                    <a:pt x="19556" y="0"/>
                  </a:cubicBezTo>
                  <a:close/>
                  <a:moveTo>
                    <a:pt x="17072" y="7814"/>
                  </a:moveTo>
                  <a:cubicBezTo>
                    <a:pt x="16871" y="12744"/>
                    <a:pt x="13786" y="16270"/>
                    <a:pt x="9057" y="16471"/>
                  </a:cubicBezTo>
                  <a:cubicBezTo>
                    <a:pt x="7013" y="16671"/>
                    <a:pt x="5771" y="16030"/>
                    <a:pt x="4328" y="15228"/>
                  </a:cubicBezTo>
                  <a:cubicBezTo>
                    <a:pt x="5771" y="15429"/>
                    <a:pt x="7614" y="14827"/>
                    <a:pt x="8656" y="13986"/>
                  </a:cubicBezTo>
                  <a:cubicBezTo>
                    <a:pt x="7213" y="13986"/>
                    <a:pt x="6372" y="13184"/>
                    <a:pt x="5971" y="11942"/>
                  </a:cubicBezTo>
                  <a:cubicBezTo>
                    <a:pt x="6372" y="12142"/>
                    <a:pt x="6773" y="11942"/>
                    <a:pt x="7013" y="11942"/>
                  </a:cubicBezTo>
                  <a:cubicBezTo>
                    <a:pt x="5771" y="11501"/>
                    <a:pt x="4929" y="10900"/>
                    <a:pt x="4729" y="9057"/>
                  </a:cubicBezTo>
                  <a:cubicBezTo>
                    <a:pt x="5129" y="9257"/>
                    <a:pt x="5570" y="9458"/>
                    <a:pt x="5971" y="9458"/>
                  </a:cubicBezTo>
                  <a:cubicBezTo>
                    <a:pt x="5129" y="8856"/>
                    <a:pt x="4328" y="6773"/>
                    <a:pt x="5129" y="5530"/>
                  </a:cubicBezTo>
                  <a:cubicBezTo>
                    <a:pt x="6572" y="6973"/>
                    <a:pt x="8215" y="8416"/>
                    <a:pt x="11101" y="8616"/>
                  </a:cubicBezTo>
                  <a:cubicBezTo>
                    <a:pt x="10299" y="5530"/>
                    <a:pt x="14427" y="3887"/>
                    <a:pt x="16070" y="5971"/>
                  </a:cubicBezTo>
                  <a:cubicBezTo>
                    <a:pt x="16871" y="5771"/>
                    <a:pt x="17312" y="5530"/>
                    <a:pt x="17913" y="5330"/>
                  </a:cubicBezTo>
                  <a:cubicBezTo>
                    <a:pt x="17713" y="6171"/>
                    <a:pt x="17312" y="6572"/>
                    <a:pt x="16671" y="6973"/>
                  </a:cubicBezTo>
                  <a:cubicBezTo>
                    <a:pt x="17312" y="6773"/>
                    <a:pt x="17713" y="6773"/>
                    <a:pt x="18114" y="6572"/>
                  </a:cubicBezTo>
                  <a:cubicBezTo>
                    <a:pt x="18114" y="6973"/>
                    <a:pt x="17512" y="7414"/>
                    <a:pt x="17072" y="7814"/>
                  </a:cubicBez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grpSp>
      <p:grpSp>
        <p:nvGrpSpPr>
          <p:cNvPr id="31" name="Group 31"/>
          <p:cNvGrpSpPr/>
          <p:nvPr/>
        </p:nvGrpSpPr>
        <p:grpSpPr>
          <a:xfrm>
            <a:off x="1149692" y="11994735"/>
            <a:ext cx="6470613" cy="696876"/>
            <a:chOff x="0" y="0"/>
            <a:chExt cx="6470612" cy="696875"/>
          </a:xfrm>
        </p:grpSpPr>
        <p:sp>
          <p:nvSpPr>
            <p:cNvPr id="18" name="Shape 18"/>
            <p:cNvSpPr/>
            <p:nvPr/>
          </p:nvSpPr>
          <p:spPr>
            <a:xfrm>
              <a:off x="707265" y="0"/>
              <a:ext cx="2514713"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lgn="l">
                <a:defRPr sz="1800" b="1">
                  <a:solidFill>
                    <a:srgbClr val="18232D"/>
                  </a:solidFill>
                  <a:latin typeface="+mn-lt"/>
                  <a:ea typeface="+mn-ea"/>
                  <a:cs typeface="+mn-cs"/>
                  <a:sym typeface="Helvetica"/>
                  <a:hlinkClick r:id="rId2"/>
                </a:defRPr>
              </a:lvl1pPr>
            </a:lstStyle>
            <a:p>
              <a:r>
                <a:rPr>
                  <a:latin typeface="+mn-lt"/>
                  <a:hlinkClick r:id="rId2"/>
                </a:rPr>
                <a:t>WWW.SITE2MAX.PRO</a:t>
              </a:r>
            </a:p>
          </p:txBody>
        </p:sp>
        <p:sp>
          <p:nvSpPr>
            <p:cNvPr id="19" name="Shape 19"/>
            <p:cNvSpPr/>
            <p:nvPr/>
          </p:nvSpPr>
          <p:spPr>
            <a:xfrm>
              <a:off x="704449" y="315875"/>
              <a:ext cx="5766164"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l">
                <a:defRPr sz="1800">
                  <a:solidFill>
                    <a:srgbClr val="18232D"/>
                  </a:solidFill>
                  <a:latin typeface="+mn-lt"/>
                  <a:ea typeface="+mn-ea"/>
                  <a:cs typeface="+mn-cs"/>
                  <a:sym typeface="Helvetica"/>
                </a:defRPr>
              </a:lvl1pPr>
            </a:lstStyle>
            <a:p>
              <a:r>
                <a:rPr>
                  <a:latin typeface="+mn-lt"/>
                </a:rPr>
                <a:t>Free PowerPoint &amp; KeyNote Templates</a:t>
              </a:r>
            </a:p>
          </p:txBody>
        </p:sp>
        <p:grpSp>
          <p:nvGrpSpPr>
            <p:cNvPr id="30" name="Group 30"/>
            <p:cNvGrpSpPr/>
            <p:nvPr/>
          </p:nvGrpSpPr>
          <p:grpSpPr>
            <a:xfrm>
              <a:off x="0" y="103781"/>
              <a:ext cx="591162" cy="508658"/>
              <a:chOff x="0" y="0"/>
              <a:chExt cx="591161" cy="508657"/>
            </a:xfrm>
          </p:grpSpPr>
          <p:sp>
            <p:nvSpPr>
              <p:cNvPr id="20" name="Shape 20"/>
              <p:cNvSpPr/>
              <p:nvPr/>
            </p:nvSpPr>
            <p:spPr>
              <a:xfrm>
                <a:off x="1493"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76" y="20289"/>
                    </a:moveTo>
                    <a:lnTo>
                      <a:pt x="0" y="1360"/>
                    </a:lnTo>
                    <a:cubicBezTo>
                      <a:pt x="-10" y="1007"/>
                      <a:pt x="120" y="664"/>
                      <a:pt x="360" y="410"/>
                    </a:cubicBezTo>
                    <a:cubicBezTo>
                      <a:pt x="733" y="16"/>
                      <a:pt x="1302" y="-107"/>
                      <a:pt x="1798" y="98"/>
                    </a:cubicBezTo>
                    <a:lnTo>
                      <a:pt x="20652" y="7385"/>
                    </a:lnTo>
                    <a:cubicBezTo>
                      <a:pt x="20896" y="7491"/>
                      <a:pt x="21105" y="7652"/>
                      <a:pt x="21269" y="7853"/>
                    </a:cubicBezTo>
                    <a:cubicBezTo>
                      <a:pt x="21398" y="8010"/>
                      <a:pt x="21500" y="8195"/>
                      <a:pt x="21541" y="8404"/>
                    </a:cubicBezTo>
                    <a:cubicBezTo>
                      <a:pt x="21590" y="8654"/>
                      <a:pt x="21546" y="8905"/>
                      <a:pt x="21446" y="9124"/>
                    </a:cubicBezTo>
                    <a:cubicBezTo>
                      <a:pt x="21331" y="9377"/>
                      <a:pt x="21139" y="9593"/>
                      <a:pt x="20887" y="9735"/>
                    </a:cubicBezTo>
                    <a:lnTo>
                      <a:pt x="1482" y="21324"/>
                    </a:lnTo>
                    <a:cubicBezTo>
                      <a:pt x="1182" y="21493"/>
                      <a:pt x="817" y="21484"/>
                      <a:pt x="525" y="21302"/>
                    </a:cubicBezTo>
                    <a:cubicBezTo>
                      <a:pt x="187" y="21090"/>
                      <a:pt x="9" y="20689"/>
                      <a:pt x="76"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1" name="Shape 21"/>
              <p:cNvSpPr/>
              <p:nvPr/>
            </p:nvSpPr>
            <p:spPr>
              <a:xfrm>
                <a:off x="1168" y="173768"/>
                <a:ext cx="128123" cy="101385"/>
              </a:xfrm>
              <a:custGeom>
                <a:avLst/>
                <a:gdLst/>
                <a:ahLst/>
                <a:cxnLst>
                  <a:cxn ang="0">
                    <a:pos x="wd2" y="hd2"/>
                  </a:cxn>
                  <a:cxn ang="5400000">
                    <a:pos x="wd2" y="hd2"/>
                  </a:cxn>
                  <a:cxn ang="10800000">
                    <a:pos x="wd2" y="hd2"/>
                  </a:cxn>
                  <a:cxn ang="16200000">
                    <a:pos x="wd2" y="hd2"/>
                  </a:cxn>
                </a:cxnLst>
                <a:rect l="0" t="0" r="r" b="b"/>
                <a:pathLst>
                  <a:path w="21059" h="20967" extrusionOk="0">
                    <a:moveTo>
                      <a:pt x="14" y="12680"/>
                    </a:moveTo>
                    <a:lnTo>
                      <a:pt x="14" y="19280"/>
                    </a:lnTo>
                    <a:cubicBezTo>
                      <a:pt x="-42" y="19719"/>
                      <a:pt x="74" y="20165"/>
                      <a:pt x="324" y="20481"/>
                    </a:cubicBezTo>
                    <a:cubicBezTo>
                      <a:pt x="757" y="21028"/>
                      <a:pt x="1418" y="21061"/>
                      <a:pt x="2007" y="20838"/>
                    </a:cubicBezTo>
                    <a:cubicBezTo>
                      <a:pt x="2230" y="20754"/>
                      <a:pt x="2445" y="20636"/>
                      <a:pt x="2647" y="20485"/>
                    </a:cubicBezTo>
                    <a:lnTo>
                      <a:pt x="19339" y="8413"/>
                    </a:lnTo>
                    <a:cubicBezTo>
                      <a:pt x="21016" y="7110"/>
                      <a:pt x="21558" y="4359"/>
                      <a:pt x="20559" y="2221"/>
                    </a:cubicBezTo>
                    <a:cubicBezTo>
                      <a:pt x="19637" y="250"/>
                      <a:pt x="17688" y="-539"/>
                      <a:pt x="16025" y="386"/>
                    </a:cubicBezTo>
                    <a:lnTo>
                      <a:pt x="710" y="11183"/>
                    </a:lnTo>
                    <a:cubicBezTo>
                      <a:pt x="471" y="11359"/>
                      <a:pt x="279" y="11620"/>
                      <a:pt x="157" y="11932"/>
                    </a:cubicBezTo>
                    <a:cubicBezTo>
                      <a:pt x="66" y="12165"/>
                      <a:pt x="17" y="12421"/>
                      <a:pt x="14"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2" name="Shape 22"/>
              <p:cNvSpPr/>
              <p:nvPr/>
            </p:nvSpPr>
            <p:spPr>
              <a:xfrm>
                <a:off x="0" y="228851"/>
                <a:ext cx="295414" cy="279807"/>
              </a:xfrm>
              <a:custGeom>
                <a:avLst/>
                <a:gdLst/>
                <a:ahLst/>
                <a:cxnLst>
                  <a:cxn ang="0">
                    <a:pos x="wd2" y="hd2"/>
                  </a:cxn>
                  <a:cxn ang="5400000">
                    <a:pos x="wd2" y="hd2"/>
                  </a:cxn>
                  <a:cxn ang="10800000">
                    <a:pos x="wd2" y="hd2"/>
                  </a:cxn>
                  <a:cxn ang="16200000">
                    <a:pos x="wd2" y="hd2"/>
                  </a:cxn>
                </a:cxnLst>
                <a:rect l="0" t="0" r="r" b="b"/>
                <a:pathLst>
                  <a:path w="21590" h="21107" extrusionOk="0">
                    <a:moveTo>
                      <a:pt x="471" y="7906"/>
                    </a:moveTo>
                    <a:lnTo>
                      <a:pt x="13581" y="457"/>
                    </a:lnTo>
                    <a:cubicBezTo>
                      <a:pt x="15392" y="-487"/>
                      <a:pt x="17599" y="70"/>
                      <a:pt x="18783" y="1769"/>
                    </a:cubicBezTo>
                    <a:cubicBezTo>
                      <a:pt x="20248" y="3871"/>
                      <a:pt x="19645" y="6818"/>
                      <a:pt x="17481" y="8128"/>
                    </a:cubicBezTo>
                    <a:lnTo>
                      <a:pt x="12198" y="11071"/>
                    </a:lnTo>
                    <a:cubicBezTo>
                      <a:pt x="11994" y="11210"/>
                      <a:pt x="11865" y="11441"/>
                      <a:pt x="11851" y="11693"/>
                    </a:cubicBezTo>
                    <a:cubicBezTo>
                      <a:pt x="11835" y="11962"/>
                      <a:pt x="11951" y="12221"/>
                      <a:pt x="12160" y="12383"/>
                    </a:cubicBezTo>
                    <a:lnTo>
                      <a:pt x="19975" y="16959"/>
                    </a:lnTo>
                    <a:cubicBezTo>
                      <a:pt x="20263" y="17139"/>
                      <a:pt x="20576" y="17273"/>
                      <a:pt x="20903" y="17355"/>
                    </a:cubicBezTo>
                    <a:cubicBezTo>
                      <a:pt x="21128" y="17412"/>
                      <a:pt x="21358" y="17444"/>
                      <a:pt x="21590" y="17451"/>
                    </a:cubicBezTo>
                    <a:lnTo>
                      <a:pt x="21590" y="21105"/>
                    </a:lnTo>
                    <a:cubicBezTo>
                      <a:pt x="21408" y="21113"/>
                      <a:pt x="21226" y="21099"/>
                      <a:pt x="21048" y="21063"/>
                    </a:cubicBezTo>
                    <a:cubicBezTo>
                      <a:pt x="20857" y="21025"/>
                      <a:pt x="20672" y="20963"/>
                      <a:pt x="20492" y="20889"/>
                    </a:cubicBezTo>
                    <a:cubicBezTo>
                      <a:pt x="20290" y="20804"/>
                      <a:pt x="20093" y="20703"/>
                      <a:pt x="19905" y="20586"/>
                    </a:cubicBezTo>
                    <a:lnTo>
                      <a:pt x="421" y="9395"/>
                    </a:lnTo>
                    <a:cubicBezTo>
                      <a:pt x="169" y="9255"/>
                      <a:pt x="9" y="8988"/>
                      <a:pt x="0" y="8693"/>
                    </a:cubicBezTo>
                    <a:cubicBezTo>
                      <a:pt x="-10" y="8357"/>
                      <a:pt x="175" y="8047"/>
                      <a:pt x="471"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3" name="Shape 23"/>
              <p:cNvSpPr/>
              <p:nvPr/>
            </p:nvSpPr>
            <p:spPr>
              <a:xfrm>
                <a:off x="189045"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24" name="Shape 24"/>
              <p:cNvSpPr/>
              <p:nvPr/>
            </p:nvSpPr>
            <p:spPr>
              <a:xfrm>
                <a:off x="207835" y="56337"/>
                <a:ext cx="173029" cy="50731"/>
              </a:xfrm>
              <a:custGeom>
                <a:avLst/>
                <a:gdLst/>
                <a:ahLst/>
                <a:cxnLst>
                  <a:cxn ang="0">
                    <a:pos x="wd2" y="hd2"/>
                  </a:cxn>
                  <a:cxn ang="5400000">
                    <a:pos x="wd2" y="hd2"/>
                  </a:cxn>
                  <a:cxn ang="10800000">
                    <a:pos x="wd2" y="hd2"/>
                  </a:cxn>
                  <a:cxn ang="16200000">
                    <a:pos x="wd2" y="hd2"/>
                  </a:cxn>
                </a:cxnLst>
                <a:rect l="0" t="0" r="r" b="b"/>
                <a:pathLst>
                  <a:path w="21420" h="21513" extrusionOk="0">
                    <a:moveTo>
                      <a:pt x="675" y="0"/>
                    </a:moveTo>
                    <a:cubicBezTo>
                      <a:pt x="421" y="21"/>
                      <a:pt x="190" y="524"/>
                      <a:pt x="77" y="1306"/>
                    </a:cubicBezTo>
                    <a:cubicBezTo>
                      <a:pt x="-114" y="2623"/>
                      <a:pt x="64" y="4217"/>
                      <a:pt x="462" y="4762"/>
                    </a:cubicBezTo>
                    <a:lnTo>
                      <a:pt x="9181" y="20142"/>
                    </a:lnTo>
                    <a:cubicBezTo>
                      <a:pt x="9676" y="21045"/>
                      <a:pt x="10229" y="21516"/>
                      <a:pt x="10790" y="21513"/>
                    </a:cubicBezTo>
                    <a:cubicBezTo>
                      <a:pt x="11347" y="21509"/>
                      <a:pt x="11895" y="21039"/>
                      <a:pt x="12387" y="20142"/>
                    </a:cubicBezTo>
                    <a:lnTo>
                      <a:pt x="20939" y="4999"/>
                    </a:lnTo>
                    <a:cubicBezTo>
                      <a:pt x="21290" y="4534"/>
                      <a:pt x="21486" y="3254"/>
                      <a:pt x="21399" y="2003"/>
                    </a:cubicBezTo>
                    <a:cubicBezTo>
                      <a:pt x="21313" y="755"/>
                      <a:pt x="20971" y="-84"/>
                      <a:pt x="20598" y="36"/>
                    </a:cubicBezTo>
                    <a:lnTo>
                      <a:pt x="675" y="0"/>
                    </a:ln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5" name="Shape 25"/>
              <p:cNvSpPr/>
              <p:nvPr/>
            </p:nvSpPr>
            <p:spPr>
              <a:xfrm>
                <a:off x="255606" y="392618"/>
                <a:ext cx="78502" cy="31973"/>
              </a:xfrm>
              <a:custGeom>
                <a:avLst/>
                <a:gdLst/>
                <a:ahLst/>
                <a:cxnLst>
                  <a:cxn ang="0">
                    <a:pos x="wd2" y="hd2"/>
                  </a:cxn>
                  <a:cxn ang="5400000">
                    <a:pos x="wd2" y="hd2"/>
                  </a:cxn>
                  <a:cxn ang="10800000">
                    <a:pos x="wd2" y="hd2"/>
                  </a:cxn>
                  <a:cxn ang="16200000">
                    <a:pos x="wd2" y="hd2"/>
                  </a:cxn>
                </a:cxnLst>
                <a:rect l="0" t="0" r="r" b="b"/>
                <a:pathLst>
                  <a:path w="21330" h="21540" extrusionOk="0">
                    <a:moveTo>
                      <a:pt x="1655" y="0"/>
                    </a:moveTo>
                    <a:lnTo>
                      <a:pt x="19650" y="0"/>
                    </a:lnTo>
                    <a:cubicBezTo>
                      <a:pt x="20512" y="239"/>
                      <a:pt x="21199" y="1904"/>
                      <a:pt x="21313" y="4037"/>
                    </a:cubicBezTo>
                    <a:cubicBezTo>
                      <a:pt x="21412" y="5877"/>
                      <a:pt x="21056" y="7685"/>
                      <a:pt x="20410" y="8623"/>
                    </a:cubicBezTo>
                    <a:lnTo>
                      <a:pt x="12944" y="20137"/>
                    </a:lnTo>
                    <a:cubicBezTo>
                      <a:pt x="12358" y="20996"/>
                      <a:pt x="11696" y="21476"/>
                      <a:pt x="11016" y="21534"/>
                    </a:cubicBezTo>
                    <a:cubicBezTo>
                      <a:pt x="10241" y="21600"/>
                      <a:pt x="9474" y="21115"/>
                      <a:pt x="8806" y="20137"/>
                    </a:cubicBezTo>
                    <a:lnTo>
                      <a:pt x="959" y="8655"/>
                    </a:lnTo>
                    <a:cubicBezTo>
                      <a:pt x="174" y="7554"/>
                      <a:pt x="-188" y="5229"/>
                      <a:pt x="96" y="3106"/>
                    </a:cubicBezTo>
                    <a:cubicBezTo>
                      <a:pt x="324" y="1400"/>
                      <a:pt x="934" y="184"/>
                      <a:pt x="1655" y="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6" name="Shape 26"/>
              <p:cNvSpPr/>
              <p:nvPr/>
            </p:nvSpPr>
            <p:spPr>
              <a:xfrm>
                <a:off x="462326" y="173764"/>
                <a:ext cx="128122" cy="101385"/>
              </a:xfrm>
              <a:custGeom>
                <a:avLst/>
                <a:gdLst/>
                <a:ahLst/>
                <a:cxnLst>
                  <a:cxn ang="0">
                    <a:pos x="wd2" y="hd2"/>
                  </a:cxn>
                  <a:cxn ang="5400000">
                    <a:pos x="wd2" y="hd2"/>
                  </a:cxn>
                  <a:cxn ang="10800000">
                    <a:pos x="wd2" y="hd2"/>
                  </a:cxn>
                  <a:cxn ang="16200000">
                    <a:pos x="wd2" y="hd2"/>
                  </a:cxn>
                </a:cxnLst>
                <a:rect l="0" t="0" r="r" b="b"/>
                <a:pathLst>
                  <a:path w="21059" h="20967" extrusionOk="0">
                    <a:moveTo>
                      <a:pt x="21045" y="12680"/>
                    </a:moveTo>
                    <a:lnTo>
                      <a:pt x="21045" y="19280"/>
                    </a:lnTo>
                    <a:cubicBezTo>
                      <a:pt x="21101" y="19719"/>
                      <a:pt x="20985" y="20165"/>
                      <a:pt x="20735" y="20481"/>
                    </a:cubicBezTo>
                    <a:cubicBezTo>
                      <a:pt x="20302" y="21028"/>
                      <a:pt x="19641" y="21061"/>
                      <a:pt x="19052" y="20838"/>
                    </a:cubicBezTo>
                    <a:cubicBezTo>
                      <a:pt x="18829" y="20754"/>
                      <a:pt x="18614" y="20636"/>
                      <a:pt x="18412" y="20485"/>
                    </a:cubicBezTo>
                    <a:lnTo>
                      <a:pt x="1720" y="8413"/>
                    </a:lnTo>
                    <a:cubicBezTo>
                      <a:pt x="43" y="7110"/>
                      <a:pt x="-499" y="4359"/>
                      <a:pt x="500" y="2221"/>
                    </a:cubicBezTo>
                    <a:cubicBezTo>
                      <a:pt x="1422" y="250"/>
                      <a:pt x="3371" y="-539"/>
                      <a:pt x="5034" y="386"/>
                    </a:cubicBezTo>
                    <a:lnTo>
                      <a:pt x="20349" y="11183"/>
                    </a:lnTo>
                    <a:cubicBezTo>
                      <a:pt x="20588" y="11359"/>
                      <a:pt x="20780" y="11620"/>
                      <a:pt x="20902" y="11932"/>
                    </a:cubicBezTo>
                    <a:cubicBezTo>
                      <a:pt x="20993" y="12165"/>
                      <a:pt x="21042" y="12421"/>
                      <a:pt x="21045"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7" name="Shape 27"/>
              <p:cNvSpPr/>
              <p:nvPr/>
            </p:nvSpPr>
            <p:spPr>
              <a:xfrm>
                <a:off x="433839"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21485" y="20289"/>
                    </a:moveTo>
                    <a:lnTo>
                      <a:pt x="21561" y="1360"/>
                    </a:lnTo>
                    <a:cubicBezTo>
                      <a:pt x="21571" y="1007"/>
                      <a:pt x="21441" y="664"/>
                      <a:pt x="21201" y="410"/>
                    </a:cubicBezTo>
                    <a:cubicBezTo>
                      <a:pt x="20828" y="16"/>
                      <a:pt x="20259" y="-107"/>
                      <a:pt x="19763" y="98"/>
                    </a:cubicBezTo>
                    <a:lnTo>
                      <a:pt x="909" y="7385"/>
                    </a:lnTo>
                    <a:cubicBezTo>
                      <a:pt x="665" y="7491"/>
                      <a:pt x="456" y="7652"/>
                      <a:pt x="292" y="7853"/>
                    </a:cubicBezTo>
                    <a:cubicBezTo>
                      <a:pt x="163" y="8010"/>
                      <a:pt x="61" y="8195"/>
                      <a:pt x="20" y="8404"/>
                    </a:cubicBezTo>
                    <a:cubicBezTo>
                      <a:pt x="-29" y="8654"/>
                      <a:pt x="15" y="8905"/>
                      <a:pt x="115" y="9124"/>
                    </a:cubicBezTo>
                    <a:cubicBezTo>
                      <a:pt x="230" y="9377"/>
                      <a:pt x="422" y="9593"/>
                      <a:pt x="674" y="9735"/>
                    </a:cubicBezTo>
                    <a:lnTo>
                      <a:pt x="20079" y="21324"/>
                    </a:lnTo>
                    <a:cubicBezTo>
                      <a:pt x="20379" y="21493"/>
                      <a:pt x="20744" y="21484"/>
                      <a:pt x="21036" y="21302"/>
                    </a:cubicBezTo>
                    <a:cubicBezTo>
                      <a:pt x="21374" y="21090"/>
                      <a:pt x="21552" y="20689"/>
                      <a:pt x="21485"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8" name="Shape 28"/>
              <p:cNvSpPr/>
              <p:nvPr/>
            </p:nvSpPr>
            <p:spPr>
              <a:xfrm>
                <a:off x="293590" y="228849"/>
                <a:ext cx="295414" cy="279808"/>
              </a:xfrm>
              <a:custGeom>
                <a:avLst/>
                <a:gdLst/>
                <a:ahLst/>
                <a:cxnLst>
                  <a:cxn ang="0">
                    <a:pos x="wd2" y="hd2"/>
                  </a:cxn>
                  <a:cxn ang="5400000">
                    <a:pos x="wd2" y="hd2"/>
                  </a:cxn>
                  <a:cxn ang="10800000">
                    <a:pos x="wd2" y="hd2"/>
                  </a:cxn>
                  <a:cxn ang="16200000">
                    <a:pos x="wd2" y="hd2"/>
                  </a:cxn>
                </a:cxnLst>
                <a:rect l="0" t="0" r="r" b="b"/>
                <a:pathLst>
                  <a:path w="21590" h="21107" extrusionOk="0">
                    <a:moveTo>
                      <a:pt x="21119" y="7906"/>
                    </a:moveTo>
                    <a:lnTo>
                      <a:pt x="8009" y="457"/>
                    </a:lnTo>
                    <a:cubicBezTo>
                      <a:pt x="6198" y="-487"/>
                      <a:pt x="3991" y="70"/>
                      <a:pt x="2807" y="1769"/>
                    </a:cubicBezTo>
                    <a:cubicBezTo>
                      <a:pt x="1342" y="3871"/>
                      <a:pt x="1945" y="6818"/>
                      <a:pt x="4109" y="8128"/>
                    </a:cubicBezTo>
                    <a:lnTo>
                      <a:pt x="9392" y="11071"/>
                    </a:lnTo>
                    <a:cubicBezTo>
                      <a:pt x="9596" y="11210"/>
                      <a:pt x="9725" y="11441"/>
                      <a:pt x="9739" y="11693"/>
                    </a:cubicBezTo>
                    <a:cubicBezTo>
                      <a:pt x="9755" y="11962"/>
                      <a:pt x="9639" y="12221"/>
                      <a:pt x="9430" y="12383"/>
                    </a:cubicBezTo>
                    <a:lnTo>
                      <a:pt x="1615" y="16959"/>
                    </a:lnTo>
                    <a:cubicBezTo>
                      <a:pt x="1327" y="17139"/>
                      <a:pt x="1014" y="17273"/>
                      <a:pt x="687" y="17355"/>
                    </a:cubicBezTo>
                    <a:cubicBezTo>
                      <a:pt x="462" y="17412"/>
                      <a:pt x="232" y="17444"/>
                      <a:pt x="0" y="17451"/>
                    </a:cubicBezTo>
                    <a:lnTo>
                      <a:pt x="0" y="21105"/>
                    </a:lnTo>
                    <a:cubicBezTo>
                      <a:pt x="182" y="21113"/>
                      <a:pt x="364" y="21099"/>
                      <a:pt x="542" y="21063"/>
                    </a:cubicBezTo>
                    <a:cubicBezTo>
                      <a:pt x="733" y="21025"/>
                      <a:pt x="918" y="20963"/>
                      <a:pt x="1098" y="20889"/>
                    </a:cubicBezTo>
                    <a:cubicBezTo>
                      <a:pt x="1300" y="20804"/>
                      <a:pt x="1497" y="20703"/>
                      <a:pt x="1685" y="20586"/>
                    </a:cubicBezTo>
                    <a:lnTo>
                      <a:pt x="21169" y="9395"/>
                    </a:lnTo>
                    <a:cubicBezTo>
                      <a:pt x="21421" y="9255"/>
                      <a:pt x="21581" y="8988"/>
                      <a:pt x="21590" y="8693"/>
                    </a:cubicBezTo>
                    <a:cubicBezTo>
                      <a:pt x="21600" y="8357"/>
                      <a:pt x="21415" y="8047"/>
                      <a:pt x="21119"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9" name="Shape 29"/>
              <p:cNvSpPr/>
              <p:nvPr/>
            </p:nvSpPr>
            <p:spPr>
              <a:xfrm>
                <a:off x="354848"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grpSp>
      </p:grpSp>
      <p:sp>
        <p:nvSpPr>
          <p:cNvPr id="32" name="Shape 32"/>
          <p:cNvSpPr>
            <a:spLocks noGrp="1"/>
          </p:cNvSpPr>
          <p:nvPr>
            <p:ph type="sldNum" sz="quarter" idx="2"/>
          </p:nvPr>
        </p:nvSpPr>
        <p:spPr>
          <a:xfrm>
            <a:off x="11946001" y="13081000"/>
            <a:ext cx="479298" cy="471924"/>
          </a:xfrm>
          <a:prstGeom prst="rect">
            <a:avLst/>
          </a:prstGeom>
        </p:spPr>
        <p:txBody>
          <a:bodyPr/>
          <a:lstStyle>
            <a:lvl1pPr>
              <a:defRPr>
                <a:latin typeface="+mn-lt"/>
              </a:defRPr>
            </a:lvl1pPr>
          </a:lstStyle>
          <a:p>
            <a:fld id="{86CB4B4D-7CA3-9044-876B-883B54F8677D}" type="slidenum">
              <a:rPr lang="uk-UA" smtClean="0"/>
              <a:pPr/>
              <a:t>‹#›</a:t>
            </a:fld>
            <a:endParaRPr lang="uk-UA"/>
          </a:p>
        </p:txBody>
      </p:sp>
      <p:sp>
        <p:nvSpPr>
          <p:cNvPr id="3" name="Picture Placeholder 2"/>
          <p:cNvSpPr>
            <a:spLocks noGrp="1"/>
          </p:cNvSpPr>
          <p:nvPr>
            <p:ph type="pic" sz="quarter" idx="10"/>
          </p:nvPr>
        </p:nvSpPr>
        <p:spPr>
          <a:xfrm>
            <a:off x="2576513" y="3074988"/>
            <a:ext cx="1995487" cy="1995487"/>
          </a:xfrm>
        </p:spPr>
        <p:txBody>
          <a:bodyPr/>
          <a:lstStyle/>
          <a:p>
            <a:endParaRPr lang="en-US"/>
          </a:p>
        </p:txBody>
      </p:sp>
      <p:sp>
        <p:nvSpPr>
          <p:cNvPr id="33" name="Picture Placeholder 2"/>
          <p:cNvSpPr>
            <a:spLocks noGrp="1"/>
          </p:cNvSpPr>
          <p:nvPr>
            <p:ph type="pic" sz="quarter" idx="11"/>
          </p:nvPr>
        </p:nvSpPr>
        <p:spPr>
          <a:xfrm>
            <a:off x="5034863" y="3074987"/>
            <a:ext cx="1995487" cy="1995487"/>
          </a:xfrm>
        </p:spPr>
        <p:txBody>
          <a:bodyPr/>
          <a:lstStyle/>
          <a:p>
            <a:endParaRPr lang="en-US"/>
          </a:p>
        </p:txBody>
      </p:sp>
      <p:sp>
        <p:nvSpPr>
          <p:cNvPr id="34" name="Picture Placeholder 2"/>
          <p:cNvSpPr>
            <a:spLocks noGrp="1"/>
          </p:cNvSpPr>
          <p:nvPr>
            <p:ph type="pic" sz="quarter" idx="12"/>
          </p:nvPr>
        </p:nvSpPr>
        <p:spPr>
          <a:xfrm>
            <a:off x="7540873" y="3074988"/>
            <a:ext cx="1995487" cy="1995487"/>
          </a:xfrm>
        </p:spPr>
        <p:txBody>
          <a:bodyPr/>
          <a:lstStyle/>
          <a:p>
            <a:endParaRPr lang="en-US"/>
          </a:p>
        </p:txBody>
      </p:sp>
      <p:sp>
        <p:nvSpPr>
          <p:cNvPr id="35" name="Picture Placeholder 2"/>
          <p:cNvSpPr>
            <a:spLocks noGrp="1"/>
          </p:cNvSpPr>
          <p:nvPr>
            <p:ph type="pic" sz="quarter" idx="13"/>
          </p:nvPr>
        </p:nvSpPr>
        <p:spPr>
          <a:xfrm>
            <a:off x="9999223" y="3074987"/>
            <a:ext cx="1995487" cy="1995487"/>
          </a:xfrm>
        </p:spPr>
        <p:txBody>
          <a:bodyPr/>
          <a:lstStyle/>
          <a:p>
            <a:endParaRPr lang="en-US"/>
          </a:p>
        </p:txBody>
      </p:sp>
      <p:sp>
        <p:nvSpPr>
          <p:cNvPr id="36" name="Picture Placeholder 2"/>
          <p:cNvSpPr>
            <a:spLocks noGrp="1"/>
          </p:cNvSpPr>
          <p:nvPr>
            <p:ph type="pic" sz="quarter" idx="14"/>
          </p:nvPr>
        </p:nvSpPr>
        <p:spPr>
          <a:xfrm>
            <a:off x="12425299" y="3074988"/>
            <a:ext cx="1995487" cy="1995487"/>
          </a:xfrm>
        </p:spPr>
        <p:txBody>
          <a:bodyPr/>
          <a:lstStyle/>
          <a:p>
            <a:endParaRPr lang="en-US"/>
          </a:p>
        </p:txBody>
      </p:sp>
      <p:sp>
        <p:nvSpPr>
          <p:cNvPr id="37" name="Picture Placeholder 2"/>
          <p:cNvSpPr>
            <a:spLocks noGrp="1"/>
          </p:cNvSpPr>
          <p:nvPr>
            <p:ph type="pic" sz="quarter" idx="15"/>
          </p:nvPr>
        </p:nvSpPr>
        <p:spPr>
          <a:xfrm>
            <a:off x="14883649" y="3074987"/>
            <a:ext cx="1995487" cy="1995487"/>
          </a:xfrm>
        </p:spPr>
        <p:txBody>
          <a:bodyPr/>
          <a:lstStyle/>
          <a:p>
            <a:endParaRPr lang="en-US"/>
          </a:p>
        </p:txBody>
      </p:sp>
      <p:sp>
        <p:nvSpPr>
          <p:cNvPr id="38" name="Picture Placeholder 2"/>
          <p:cNvSpPr>
            <a:spLocks noGrp="1"/>
          </p:cNvSpPr>
          <p:nvPr>
            <p:ph type="pic" sz="quarter" idx="16"/>
          </p:nvPr>
        </p:nvSpPr>
        <p:spPr>
          <a:xfrm>
            <a:off x="17389659" y="3074988"/>
            <a:ext cx="1995487" cy="1995487"/>
          </a:xfrm>
        </p:spPr>
        <p:txBody>
          <a:bodyPr/>
          <a:lstStyle/>
          <a:p>
            <a:endParaRPr lang="en-US"/>
          </a:p>
        </p:txBody>
      </p:sp>
      <p:sp>
        <p:nvSpPr>
          <p:cNvPr id="39" name="Picture Placeholder 2"/>
          <p:cNvSpPr>
            <a:spLocks noGrp="1"/>
          </p:cNvSpPr>
          <p:nvPr>
            <p:ph type="pic" sz="quarter" idx="17"/>
          </p:nvPr>
        </p:nvSpPr>
        <p:spPr>
          <a:xfrm>
            <a:off x="19848009" y="3074987"/>
            <a:ext cx="1995487" cy="1995487"/>
          </a:xfrm>
        </p:spPr>
        <p:txBody>
          <a:bodyPr/>
          <a:lstStyle/>
          <a:p>
            <a:endParaRPr lang="en-US"/>
          </a:p>
        </p:txBody>
      </p:sp>
      <p:sp>
        <p:nvSpPr>
          <p:cNvPr id="40" name="Picture Placeholder 2"/>
          <p:cNvSpPr>
            <a:spLocks noGrp="1"/>
          </p:cNvSpPr>
          <p:nvPr>
            <p:ph type="pic" sz="quarter" idx="18"/>
          </p:nvPr>
        </p:nvSpPr>
        <p:spPr>
          <a:xfrm>
            <a:off x="2576513" y="5437630"/>
            <a:ext cx="1995487" cy="1995487"/>
          </a:xfrm>
        </p:spPr>
        <p:txBody>
          <a:bodyPr/>
          <a:lstStyle/>
          <a:p>
            <a:endParaRPr lang="en-US"/>
          </a:p>
        </p:txBody>
      </p:sp>
      <p:sp>
        <p:nvSpPr>
          <p:cNvPr id="41" name="Picture Placeholder 2"/>
          <p:cNvSpPr>
            <a:spLocks noGrp="1"/>
          </p:cNvSpPr>
          <p:nvPr>
            <p:ph type="pic" sz="quarter" idx="19"/>
          </p:nvPr>
        </p:nvSpPr>
        <p:spPr>
          <a:xfrm>
            <a:off x="5034863" y="5437629"/>
            <a:ext cx="1995487" cy="1995487"/>
          </a:xfrm>
        </p:spPr>
        <p:txBody>
          <a:bodyPr/>
          <a:lstStyle/>
          <a:p>
            <a:endParaRPr lang="en-US"/>
          </a:p>
        </p:txBody>
      </p:sp>
      <p:sp>
        <p:nvSpPr>
          <p:cNvPr id="42" name="Picture Placeholder 2"/>
          <p:cNvSpPr>
            <a:spLocks noGrp="1"/>
          </p:cNvSpPr>
          <p:nvPr>
            <p:ph type="pic" sz="quarter" idx="20"/>
          </p:nvPr>
        </p:nvSpPr>
        <p:spPr>
          <a:xfrm>
            <a:off x="7540873" y="5437630"/>
            <a:ext cx="1995487" cy="1995487"/>
          </a:xfrm>
        </p:spPr>
        <p:txBody>
          <a:bodyPr/>
          <a:lstStyle/>
          <a:p>
            <a:endParaRPr lang="en-US"/>
          </a:p>
        </p:txBody>
      </p:sp>
      <p:sp>
        <p:nvSpPr>
          <p:cNvPr id="43" name="Picture Placeholder 2"/>
          <p:cNvSpPr>
            <a:spLocks noGrp="1"/>
          </p:cNvSpPr>
          <p:nvPr>
            <p:ph type="pic" sz="quarter" idx="21"/>
          </p:nvPr>
        </p:nvSpPr>
        <p:spPr>
          <a:xfrm>
            <a:off x="9999223" y="5437629"/>
            <a:ext cx="1995487" cy="1995487"/>
          </a:xfrm>
        </p:spPr>
        <p:txBody>
          <a:bodyPr/>
          <a:lstStyle/>
          <a:p>
            <a:endParaRPr lang="en-US"/>
          </a:p>
        </p:txBody>
      </p:sp>
      <p:sp>
        <p:nvSpPr>
          <p:cNvPr id="44" name="Picture Placeholder 2"/>
          <p:cNvSpPr>
            <a:spLocks noGrp="1"/>
          </p:cNvSpPr>
          <p:nvPr>
            <p:ph type="pic" sz="quarter" idx="22"/>
          </p:nvPr>
        </p:nvSpPr>
        <p:spPr>
          <a:xfrm>
            <a:off x="12425299" y="5437630"/>
            <a:ext cx="1995487" cy="1995487"/>
          </a:xfrm>
        </p:spPr>
        <p:txBody>
          <a:bodyPr/>
          <a:lstStyle/>
          <a:p>
            <a:endParaRPr lang="en-US"/>
          </a:p>
        </p:txBody>
      </p:sp>
      <p:sp>
        <p:nvSpPr>
          <p:cNvPr id="45" name="Picture Placeholder 2"/>
          <p:cNvSpPr>
            <a:spLocks noGrp="1"/>
          </p:cNvSpPr>
          <p:nvPr>
            <p:ph type="pic" sz="quarter" idx="23"/>
          </p:nvPr>
        </p:nvSpPr>
        <p:spPr>
          <a:xfrm>
            <a:off x="14883649" y="5437629"/>
            <a:ext cx="1995487" cy="1995487"/>
          </a:xfrm>
        </p:spPr>
        <p:txBody>
          <a:bodyPr/>
          <a:lstStyle/>
          <a:p>
            <a:endParaRPr lang="en-US"/>
          </a:p>
        </p:txBody>
      </p:sp>
      <p:sp>
        <p:nvSpPr>
          <p:cNvPr id="46" name="Picture Placeholder 2"/>
          <p:cNvSpPr>
            <a:spLocks noGrp="1"/>
          </p:cNvSpPr>
          <p:nvPr>
            <p:ph type="pic" sz="quarter" idx="24"/>
          </p:nvPr>
        </p:nvSpPr>
        <p:spPr>
          <a:xfrm>
            <a:off x="17389659" y="5437630"/>
            <a:ext cx="1995487" cy="1995487"/>
          </a:xfrm>
        </p:spPr>
        <p:txBody>
          <a:bodyPr/>
          <a:lstStyle/>
          <a:p>
            <a:endParaRPr lang="en-US"/>
          </a:p>
        </p:txBody>
      </p:sp>
      <p:sp>
        <p:nvSpPr>
          <p:cNvPr id="47" name="Picture Placeholder 2"/>
          <p:cNvSpPr>
            <a:spLocks noGrp="1"/>
          </p:cNvSpPr>
          <p:nvPr>
            <p:ph type="pic" sz="quarter" idx="25"/>
          </p:nvPr>
        </p:nvSpPr>
        <p:spPr>
          <a:xfrm>
            <a:off x="19848009" y="5437629"/>
            <a:ext cx="1995487" cy="1995487"/>
          </a:xfrm>
        </p:spPr>
        <p:txBody>
          <a:bodyPr/>
          <a:lstStyle/>
          <a:p>
            <a:endParaRPr lang="en-US"/>
          </a:p>
        </p:txBody>
      </p:sp>
    </p:spTree>
    <p:extLst>
      <p:ext uri="{BB962C8B-B14F-4D97-AF65-F5344CB8AC3E}">
        <p14:creationId xmlns:p14="http://schemas.microsoft.com/office/powerpoint/2010/main" val="898304733"/>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Photo_page">
    <p:spTree>
      <p:nvGrpSpPr>
        <p:cNvPr id="1" name=""/>
        <p:cNvGrpSpPr/>
        <p:nvPr/>
      </p:nvGrpSpPr>
      <p:grpSpPr>
        <a:xfrm>
          <a:off x="0" y="0"/>
          <a:ext cx="0" cy="0"/>
          <a:chOff x="0" y="0"/>
          <a:chExt cx="0" cy="0"/>
        </a:xfrm>
      </p:grpSpPr>
      <p:sp>
        <p:nvSpPr>
          <p:cNvPr id="11" name="Shape 11"/>
          <p:cNvSpPr/>
          <p:nvPr/>
        </p:nvSpPr>
        <p:spPr>
          <a:xfrm>
            <a:off x="-70318" y="-14171"/>
            <a:ext cx="24524635" cy="13744342"/>
          </a:xfrm>
          <a:prstGeom prst="rect">
            <a:avLst/>
          </a:prstGeom>
          <a:solidFill>
            <a:srgbClr val="22303E"/>
          </a:solidFill>
          <a:ln w="12700">
            <a:miter lim="400000"/>
          </a:ln>
        </p:spPr>
        <p:txBody>
          <a:bodyPr lIns="50800" tIns="50800" rIns="50800" bIns="50800" anchor="ctr"/>
          <a:lstStyle/>
          <a:p>
            <a:pPr>
              <a:defRPr sz="3200">
                <a:solidFill>
                  <a:srgbClr val="FFFFFF"/>
                </a:solidFill>
              </a:defRPr>
            </a:pPr>
            <a:endParaRPr/>
          </a:p>
        </p:txBody>
      </p:sp>
      <p:sp>
        <p:nvSpPr>
          <p:cNvPr id="3" name="Picture Placeholder 2"/>
          <p:cNvSpPr>
            <a:spLocks noGrp="1"/>
          </p:cNvSpPr>
          <p:nvPr>
            <p:ph type="pic" sz="quarter" idx="10"/>
          </p:nvPr>
        </p:nvSpPr>
        <p:spPr>
          <a:xfrm>
            <a:off x="-70318" y="-61063"/>
            <a:ext cx="12637456" cy="13777063"/>
          </a:xfrm>
          <a:custGeom>
            <a:avLst/>
            <a:gdLst>
              <a:gd name="connsiteX0" fmla="*/ 0 w 8299918"/>
              <a:gd name="connsiteY0" fmla="*/ 13730171 h 13730171"/>
              <a:gd name="connsiteX1" fmla="*/ 0 w 8299918"/>
              <a:gd name="connsiteY1" fmla="*/ 0 h 13730171"/>
              <a:gd name="connsiteX2" fmla="*/ 8299918 w 8299918"/>
              <a:gd name="connsiteY2" fmla="*/ 0 h 13730171"/>
              <a:gd name="connsiteX3" fmla="*/ 8299918 w 8299918"/>
              <a:gd name="connsiteY3" fmla="*/ 13730171 h 13730171"/>
              <a:gd name="connsiteX4" fmla="*/ 0 w 8299918"/>
              <a:gd name="connsiteY4" fmla="*/ 13730171 h 13730171"/>
              <a:gd name="connsiteX0" fmla="*/ 0 w 12637456"/>
              <a:gd name="connsiteY0" fmla="*/ 13777063 h 13777063"/>
              <a:gd name="connsiteX1" fmla="*/ 0 w 12637456"/>
              <a:gd name="connsiteY1" fmla="*/ 46892 h 13777063"/>
              <a:gd name="connsiteX2" fmla="*/ 12637456 w 12637456"/>
              <a:gd name="connsiteY2" fmla="*/ 0 h 13777063"/>
              <a:gd name="connsiteX3" fmla="*/ 8299918 w 12637456"/>
              <a:gd name="connsiteY3" fmla="*/ 13777063 h 13777063"/>
              <a:gd name="connsiteX4" fmla="*/ 0 w 12637456"/>
              <a:gd name="connsiteY4" fmla="*/ 13777063 h 13777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7456" h="13777063">
                <a:moveTo>
                  <a:pt x="0" y="13777063"/>
                </a:moveTo>
                <a:lnTo>
                  <a:pt x="0" y="46892"/>
                </a:lnTo>
                <a:lnTo>
                  <a:pt x="12637456" y="0"/>
                </a:lnTo>
                <a:lnTo>
                  <a:pt x="8299918" y="13777063"/>
                </a:lnTo>
                <a:lnTo>
                  <a:pt x="0" y="13777063"/>
                </a:lnTo>
                <a:close/>
              </a:path>
            </a:pathLst>
          </a:custGeom>
          <a:ln w="12700">
            <a:miter lim="400000"/>
          </a:ln>
          <a:extLst>
            <a:ext uri="{C572A759-6A51-4108-AA02-DFA0A04FC94B}">
              <ma14:wrappingTextBoxFlag xmlns="" xmlns:ma14="http://schemas.microsoft.com/office/mac/drawingml/2011/main" val="1"/>
            </a:ext>
          </a:extLst>
        </p:spPr>
        <p:txBody>
          <a:bodyPr/>
          <a:lstStyle/>
          <a:p>
            <a:endParaRPr lang="en-US"/>
          </a:p>
        </p:txBody>
      </p:sp>
      <p:sp>
        <p:nvSpPr>
          <p:cNvPr id="12" name="Shape 12"/>
          <p:cNvSpPr/>
          <p:nvPr/>
        </p:nvSpPr>
        <p:spPr>
          <a:xfrm>
            <a:off x="558800" y="508000"/>
            <a:ext cx="23266399" cy="12603659"/>
          </a:xfrm>
          <a:prstGeom prst="rect">
            <a:avLst/>
          </a:prstGeom>
          <a:ln w="63500">
            <a:solidFill>
              <a:srgbClr val="18232D"/>
            </a:solidFill>
            <a:miter lim="400000"/>
          </a:ln>
        </p:spPr>
        <p:txBody>
          <a:bodyPr lIns="50800" tIns="50800" rIns="50800" bIns="50800" anchor="ctr"/>
          <a:lstStyle/>
          <a:p>
            <a:pPr>
              <a:defRPr sz="3200">
                <a:solidFill>
                  <a:srgbClr val="FFFFFF"/>
                </a:solidFill>
              </a:defRPr>
            </a:pPr>
            <a:endParaRPr/>
          </a:p>
        </p:txBody>
      </p:sp>
      <p:grpSp>
        <p:nvGrpSpPr>
          <p:cNvPr id="17" name="Group 17"/>
          <p:cNvGrpSpPr/>
          <p:nvPr/>
        </p:nvGrpSpPr>
        <p:grpSpPr>
          <a:xfrm>
            <a:off x="20326370" y="12072092"/>
            <a:ext cx="3067658" cy="567561"/>
            <a:chOff x="0" y="0"/>
            <a:chExt cx="3067657" cy="567559"/>
          </a:xfrm>
        </p:grpSpPr>
        <p:sp>
          <p:nvSpPr>
            <p:cNvPr id="13" name="Shape 13"/>
            <p:cNvSpPr/>
            <p:nvPr/>
          </p:nvSpPr>
          <p:spPr>
            <a:xfrm>
              <a:off x="0" y="0"/>
              <a:ext cx="562942" cy="567559"/>
            </a:xfrm>
            <a:custGeom>
              <a:avLst/>
              <a:gdLst/>
              <a:ahLst/>
              <a:cxnLst>
                <a:cxn ang="0">
                  <a:pos x="wd2" y="hd2"/>
                </a:cxn>
                <a:cxn ang="5400000">
                  <a:pos x="wd2" y="hd2"/>
                </a:cxn>
                <a:cxn ang="10800000">
                  <a:pos x="wd2" y="hd2"/>
                </a:cxn>
                <a:cxn ang="16200000">
                  <a:pos x="wd2" y="hd2"/>
                </a:cxn>
              </a:cxnLst>
              <a:rect l="0" t="0" r="r" b="b"/>
              <a:pathLst>
                <a:path w="21600" h="21600" extrusionOk="0">
                  <a:moveTo>
                    <a:pt x="19356" y="0"/>
                  </a:moveTo>
                  <a:lnTo>
                    <a:pt x="2244" y="0"/>
                  </a:lnTo>
                  <a:cubicBezTo>
                    <a:pt x="1002" y="0"/>
                    <a:pt x="0" y="1040"/>
                    <a:pt x="0" y="2280"/>
                  </a:cubicBezTo>
                  <a:lnTo>
                    <a:pt x="0" y="19320"/>
                  </a:lnTo>
                  <a:cubicBezTo>
                    <a:pt x="0" y="20560"/>
                    <a:pt x="1002" y="21600"/>
                    <a:pt x="2244" y="21600"/>
                  </a:cubicBezTo>
                  <a:lnTo>
                    <a:pt x="19356" y="21600"/>
                  </a:lnTo>
                  <a:cubicBezTo>
                    <a:pt x="20558" y="21600"/>
                    <a:pt x="21600" y="20560"/>
                    <a:pt x="21600" y="19320"/>
                  </a:cubicBezTo>
                  <a:lnTo>
                    <a:pt x="21600" y="2280"/>
                  </a:lnTo>
                  <a:cubicBezTo>
                    <a:pt x="21600" y="1040"/>
                    <a:pt x="20558" y="0"/>
                    <a:pt x="19356" y="0"/>
                  </a:cubicBezTo>
                  <a:close/>
                  <a:moveTo>
                    <a:pt x="18314" y="2280"/>
                  </a:moveTo>
                  <a:lnTo>
                    <a:pt x="18314" y="5560"/>
                  </a:lnTo>
                  <a:lnTo>
                    <a:pt x="16230" y="5560"/>
                  </a:lnTo>
                  <a:cubicBezTo>
                    <a:pt x="15429" y="5560"/>
                    <a:pt x="15028" y="5960"/>
                    <a:pt x="15028" y="6600"/>
                  </a:cubicBezTo>
                  <a:lnTo>
                    <a:pt x="15028" y="8640"/>
                  </a:lnTo>
                  <a:lnTo>
                    <a:pt x="18314" y="8640"/>
                  </a:lnTo>
                  <a:lnTo>
                    <a:pt x="18314" y="11920"/>
                  </a:lnTo>
                  <a:lnTo>
                    <a:pt x="15028" y="11920"/>
                  </a:lnTo>
                  <a:lnTo>
                    <a:pt x="15028" y="19320"/>
                  </a:lnTo>
                  <a:lnTo>
                    <a:pt x="11942" y="19320"/>
                  </a:lnTo>
                  <a:lnTo>
                    <a:pt x="11942" y="11920"/>
                  </a:lnTo>
                  <a:lnTo>
                    <a:pt x="9658" y="11920"/>
                  </a:lnTo>
                  <a:lnTo>
                    <a:pt x="9658" y="8640"/>
                  </a:lnTo>
                  <a:lnTo>
                    <a:pt x="11942" y="8640"/>
                  </a:lnTo>
                  <a:lnTo>
                    <a:pt x="11942" y="5960"/>
                  </a:lnTo>
                  <a:cubicBezTo>
                    <a:pt x="11942" y="3920"/>
                    <a:pt x="13585" y="2280"/>
                    <a:pt x="15629" y="2280"/>
                  </a:cubicBezTo>
                  <a:lnTo>
                    <a:pt x="18314" y="228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4" name="Shape 14"/>
            <p:cNvSpPr/>
            <p:nvPr/>
          </p:nvSpPr>
          <p:spPr>
            <a:xfrm>
              <a:off x="1668270" y="0"/>
              <a:ext cx="562943" cy="567560"/>
            </a:xfrm>
            <a:custGeom>
              <a:avLst/>
              <a:gdLst/>
              <a:ahLst/>
              <a:cxnLst>
                <a:cxn ang="0">
                  <a:pos x="wd2" y="hd2"/>
                </a:cxn>
                <a:cxn ang="5400000">
                  <a:pos x="wd2" y="hd2"/>
                </a:cxn>
                <a:cxn ang="10800000">
                  <a:pos x="wd2" y="hd2"/>
                </a:cxn>
                <a:cxn ang="16200000">
                  <a:pos x="wd2" y="hd2"/>
                </a:cxn>
              </a:cxnLst>
              <a:rect l="0" t="0" r="r" b="b"/>
              <a:pathLst>
                <a:path w="21600" h="21600" extrusionOk="0">
                  <a:moveTo>
                    <a:pt x="10099" y="7400"/>
                  </a:moveTo>
                  <a:cubicBezTo>
                    <a:pt x="10099" y="6400"/>
                    <a:pt x="9257" y="4320"/>
                    <a:pt x="7814" y="4320"/>
                  </a:cubicBezTo>
                  <a:cubicBezTo>
                    <a:pt x="7013" y="4320"/>
                    <a:pt x="6372" y="4760"/>
                    <a:pt x="6372" y="6200"/>
                  </a:cubicBezTo>
                  <a:cubicBezTo>
                    <a:pt x="6372" y="7400"/>
                    <a:pt x="7013" y="9280"/>
                    <a:pt x="8456" y="9280"/>
                  </a:cubicBezTo>
                  <a:cubicBezTo>
                    <a:pt x="8456" y="9280"/>
                    <a:pt x="10099" y="9080"/>
                    <a:pt x="10099" y="7400"/>
                  </a:cubicBezTo>
                  <a:close/>
                  <a:moveTo>
                    <a:pt x="9257" y="12760"/>
                  </a:moveTo>
                  <a:lnTo>
                    <a:pt x="9057" y="12760"/>
                  </a:lnTo>
                  <a:cubicBezTo>
                    <a:pt x="8656" y="12760"/>
                    <a:pt x="7814" y="12960"/>
                    <a:pt x="7013" y="13160"/>
                  </a:cubicBezTo>
                  <a:cubicBezTo>
                    <a:pt x="6372" y="13400"/>
                    <a:pt x="5570" y="13800"/>
                    <a:pt x="5570" y="14800"/>
                  </a:cubicBezTo>
                  <a:cubicBezTo>
                    <a:pt x="5570" y="16040"/>
                    <a:pt x="6572" y="17280"/>
                    <a:pt x="8656" y="17280"/>
                  </a:cubicBezTo>
                  <a:cubicBezTo>
                    <a:pt x="10299" y="17280"/>
                    <a:pt x="11301" y="16240"/>
                    <a:pt x="11301" y="15240"/>
                  </a:cubicBezTo>
                  <a:cubicBezTo>
                    <a:pt x="11301" y="14400"/>
                    <a:pt x="10700" y="13800"/>
                    <a:pt x="9257" y="12760"/>
                  </a:cubicBezTo>
                  <a:close/>
                  <a:moveTo>
                    <a:pt x="19556" y="0"/>
                  </a:moveTo>
                  <a:lnTo>
                    <a:pt x="2244" y="0"/>
                  </a:lnTo>
                  <a:cubicBezTo>
                    <a:pt x="1042" y="0"/>
                    <a:pt x="0" y="1040"/>
                    <a:pt x="0" y="2280"/>
                  </a:cubicBezTo>
                  <a:lnTo>
                    <a:pt x="0" y="19360"/>
                  </a:lnTo>
                  <a:cubicBezTo>
                    <a:pt x="0" y="20560"/>
                    <a:pt x="1042" y="21600"/>
                    <a:pt x="2244" y="21600"/>
                  </a:cubicBezTo>
                  <a:lnTo>
                    <a:pt x="19556" y="21600"/>
                  </a:lnTo>
                  <a:cubicBezTo>
                    <a:pt x="20598" y="21600"/>
                    <a:pt x="21600" y="20560"/>
                    <a:pt x="21600" y="19360"/>
                  </a:cubicBezTo>
                  <a:lnTo>
                    <a:pt x="21600" y="2280"/>
                  </a:lnTo>
                  <a:cubicBezTo>
                    <a:pt x="21600" y="1040"/>
                    <a:pt x="20598" y="0"/>
                    <a:pt x="19556" y="0"/>
                  </a:cubicBezTo>
                  <a:close/>
                  <a:moveTo>
                    <a:pt x="7814" y="18520"/>
                  </a:moveTo>
                  <a:cubicBezTo>
                    <a:pt x="4729" y="18520"/>
                    <a:pt x="3286" y="16880"/>
                    <a:pt x="3286" y="15440"/>
                  </a:cubicBezTo>
                  <a:cubicBezTo>
                    <a:pt x="3286" y="14800"/>
                    <a:pt x="3486" y="13600"/>
                    <a:pt x="4929" y="12760"/>
                  </a:cubicBezTo>
                  <a:cubicBezTo>
                    <a:pt x="5771" y="12160"/>
                    <a:pt x="6773" y="11960"/>
                    <a:pt x="8215" y="11720"/>
                  </a:cubicBezTo>
                  <a:cubicBezTo>
                    <a:pt x="8015" y="11520"/>
                    <a:pt x="8015" y="11320"/>
                    <a:pt x="8015" y="10720"/>
                  </a:cubicBezTo>
                  <a:cubicBezTo>
                    <a:pt x="8015" y="10520"/>
                    <a:pt x="8015" y="10520"/>
                    <a:pt x="8015" y="10080"/>
                  </a:cubicBezTo>
                  <a:lnTo>
                    <a:pt x="7614" y="10080"/>
                  </a:lnTo>
                  <a:cubicBezTo>
                    <a:pt x="5570" y="10080"/>
                    <a:pt x="4128" y="8640"/>
                    <a:pt x="4128" y="7000"/>
                  </a:cubicBezTo>
                  <a:cubicBezTo>
                    <a:pt x="4128" y="5160"/>
                    <a:pt x="5570" y="3120"/>
                    <a:pt x="8656" y="3120"/>
                  </a:cubicBezTo>
                  <a:lnTo>
                    <a:pt x="13184" y="3120"/>
                  </a:lnTo>
                  <a:lnTo>
                    <a:pt x="12744" y="3520"/>
                  </a:lnTo>
                  <a:lnTo>
                    <a:pt x="11942" y="4320"/>
                  </a:lnTo>
                  <a:lnTo>
                    <a:pt x="11101" y="4320"/>
                  </a:lnTo>
                  <a:cubicBezTo>
                    <a:pt x="11541" y="4760"/>
                    <a:pt x="12142" y="5360"/>
                    <a:pt x="12142" y="6600"/>
                  </a:cubicBezTo>
                  <a:cubicBezTo>
                    <a:pt x="12142" y="8240"/>
                    <a:pt x="11301" y="8840"/>
                    <a:pt x="10499" y="9480"/>
                  </a:cubicBezTo>
                  <a:cubicBezTo>
                    <a:pt x="10299" y="9680"/>
                    <a:pt x="10099" y="9880"/>
                    <a:pt x="10099" y="10280"/>
                  </a:cubicBezTo>
                  <a:cubicBezTo>
                    <a:pt x="10099" y="10720"/>
                    <a:pt x="10299" y="10920"/>
                    <a:pt x="10499" y="10920"/>
                  </a:cubicBezTo>
                  <a:cubicBezTo>
                    <a:pt x="10499" y="11120"/>
                    <a:pt x="10700" y="11120"/>
                    <a:pt x="10900" y="11320"/>
                  </a:cubicBezTo>
                  <a:cubicBezTo>
                    <a:pt x="11742" y="11960"/>
                    <a:pt x="12984" y="12560"/>
                    <a:pt x="12984" y="14400"/>
                  </a:cubicBezTo>
                  <a:cubicBezTo>
                    <a:pt x="12984" y="16240"/>
                    <a:pt x="11541" y="18520"/>
                    <a:pt x="7814" y="18520"/>
                  </a:cubicBezTo>
                  <a:close/>
                  <a:moveTo>
                    <a:pt x="18314" y="10920"/>
                  </a:moveTo>
                  <a:lnTo>
                    <a:pt x="16270" y="10920"/>
                  </a:lnTo>
                  <a:lnTo>
                    <a:pt x="16270" y="12960"/>
                  </a:lnTo>
                  <a:lnTo>
                    <a:pt x="15228" y="12960"/>
                  </a:lnTo>
                  <a:lnTo>
                    <a:pt x="15228" y="10920"/>
                  </a:lnTo>
                  <a:lnTo>
                    <a:pt x="12984" y="10920"/>
                  </a:lnTo>
                  <a:lnTo>
                    <a:pt x="12984" y="9680"/>
                  </a:lnTo>
                  <a:lnTo>
                    <a:pt x="15228" y="9680"/>
                  </a:lnTo>
                  <a:lnTo>
                    <a:pt x="15228" y="7640"/>
                  </a:lnTo>
                  <a:lnTo>
                    <a:pt x="16270" y="7640"/>
                  </a:lnTo>
                  <a:lnTo>
                    <a:pt x="16270" y="9680"/>
                  </a:lnTo>
                  <a:lnTo>
                    <a:pt x="18314" y="9680"/>
                  </a:lnTo>
                  <a:lnTo>
                    <a:pt x="18314" y="1092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5" name="Shape 15"/>
            <p:cNvSpPr/>
            <p:nvPr/>
          </p:nvSpPr>
          <p:spPr>
            <a:xfrm>
              <a:off x="2500097" y="0"/>
              <a:ext cx="567561" cy="567560"/>
            </a:xfrm>
            <a:custGeom>
              <a:avLst/>
              <a:gdLst/>
              <a:ahLst/>
              <a:cxnLst>
                <a:cxn ang="0">
                  <a:pos x="wd2" y="hd2"/>
                </a:cxn>
                <a:cxn ang="5400000">
                  <a:pos x="wd2" y="hd2"/>
                </a:cxn>
                <a:cxn ang="10800000">
                  <a:pos x="wd2" y="hd2"/>
                </a:cxn>
                <a:cxn ang="16200000">
                  <a:pos x="wd2" y="hd2"/>
                </a:cxn>
              </a:cxnLst>
              <a:rect l="0" t="0" r="r" b="b"/>
              <a:pathLst>
                <a:path w="21600" h="21600" extrusionOk="0">
                  <a:moveTo>
                    <a:pt x="19320" y="0"/>
                  </a:moveTo>
                  <a:lnTo>
                    <a:pt x="2080" y="0"/>
                  </a:lnTo>
                  <a:cubicBezTo>
                    <a:pt x="1040" y="0"/>
                    <a:pt x="0" y="1040"/>
                    <a:pt x="0" y="2280"/>
                  </a:cubicBezTo>
                  <a:lnTo>
                    <a:pt x="0" y="19360"/>
                  </a:lnTo>
                  <a:cubicBezTo>
                    <a:pt x="0" y="20560"/>
                    <a:pt x="1040" y="21600"/>
                    <a:pt x="2080" y="21600"/>
                  </a:cubicBezTo>
                  <a:lnTo>
                    <a:pt x="19320" y="21600"/>
                  </a:lnTo>
                  <a:cubicBezTo>
                    <a:pt x="20560" y="21600"/>
                    <a:pt x="21600" y="20560"/>
                    <a:pt x="21600" y="19360"/>
                  </a:cubicBezTo>
                  <a:lnTo>
                    <a:pt x="21600" y="2280"/>
                  </a:lnTo>
                  <a:cubicBezTo>
                    <a:pt x="21600" y="1040"/>
                    <a:pt x="20560" y="0"/>
                    <a:pt x="19320" y="0"/>
                  </a:cubicBezTo>
                  <a:close/>
                  <a:moveTo>
                    <a:pt x="10680" y="6600"/>
                  </a:moveTo>
                  <a:cubicBezTo>
                    <a:pt x="13160" y="6600"/>
                    <a:pt x="15000" y="8560"/>
                    <a:pt x="15000" y="10920"/>
                  </a:cubicBezTo>
                  <a:cubicBezTo>
                    <a:pt x="15000" y="13280"/>
                    <a:pt x="13080" y="15240"/>
                    <a:pt x="10680" y="15240"/>
                  </a:cubicBezTo>
                  <a:cubicBezTo>
                    <a:pt x="8320" y="15240"/>
                    <a:pt x="6400" y="13280"/>
                    <a:pt x="6400" y="10920"/>
                  </a:cubicBezTo>
                  <a:cubicBezTo>
                    <a:pt x="6400" y="8560"/>
                    <a:pt x="8440" y="6600"/>
                    <a:pt x="10680" y="6600"/>
                  </a:cubicBezTo>
                  <a:close/>
                  <a:moveTo>
                    <a:pt x="2680" y="19360"/>
                  </a:moveTo>
                  <a:cubicBezTo>
                    <a:pt x="2280" y="19360"/>
                    <a:pt x="2080" y="19120"/>
                    <a:pt x="2080" y="18920"/>
                  </a:cubicBezTo>
                  <a:lnTo>
                    <a:pt x="2080" y="9680"/>
                  </a:lnTo>
                  <a:lnTo>
                    <a:pt x="4320" y="9680"/>
                  </a:lnTo>
                  <a:cubicBezTo>
                    <a:pt x="4320" y="10080"/>
                    <a:pt x="4320" y="10520"/>
                    <a:pt x="4320" y="10920"/>
                  </a:cubicBezTo>
                  <a:cubicBezTo>
                    <a:pt x="4320" y="14400"/>
                    <a:pt x="7200" y="17280"/>
                    <a:pt x="10680" y="17280"/>
                  </a:cubicBezTo>
                  <a:cubicBezTo>
                    <a:pt x="14200" y="17280"/>
                    <a:pt x="17280" y="14400"/>
                    <a:pt x="17280" y="10920"/>
                  </a:cubicBezTo>
                  <a:cubicBezTo>
                    <a:pt x="17280" y="10520"/>
                    <a:pt x="17280" y="10080"/>
                    <a:pt x="17080" y="9680"/>
                  </a:cubicBezTo>
                  <a:lnTo>
                    <a:pt x="19320" y="9680"/>
                  </a:lnTo>
                  <a:lnTo>
                    <a:pt x="19320" y="18920"/>
                  </a:lnTo>
                  <a:cubicBezTo>
                    <a:pt x="19320" y="19120"/>
                    <a:pt x="19120" y="19360"/>
                    <a:pt x="18720" y="19360"/>
                  </a:cubicBezTo>
                  <a:lnTo>
                    <a:pt x="2680" y="19360"/>
                  </a:lnTo>
                  <a:close/>
                  <a:moveTo>
                    <a:pt x="19320" y="4960"/>
                  </a:moveTo>
                  <a:cubicBezTo>
                    <a:pt x="19320" y="5160"/>
                    <a:pt x="19120" y="5360"/>
                    <a:pt x="18720" y="5360"/>
                  </a:cubicBezTo>
                  <a:lnTo>
                    <a:pt x="16680" y="5360"/>
                  </a:lnTo>
                  <a:cubicBezTo>
                    <a:pt x="16240" y="5360"/>
                    <a:pt x="16040" y="5160"/>
                    <a:pt x="16040" y="4960"/>
                  </a:cubicBezTo>
                  <a:lnTo>
                    <a:pt x="16040" y="2680"/>
                  </a:lnTo>
                  <a:cubicBezTo>
                    <a:pt x="16040" y="2480"/>
                    <a:pt x="16240" y="2280"/>
                    <a:pt x="16680" y="2280"/>
                  </a:cubicBezTo>
                  <a:lnTo>
                    <a:pt x="18720" y="2280"/>
                  </a:lnTo>
                  <a:cubicBezTo>
                    <a:pt x="19120" y="2280"/>
                    <a:pt x="19320" y="2480"/>
                    <a:pt x="19320" y="2680"/>
                  </a:cubicBezTo>
                  <a:lnTo>
                    <a:pt x="19320" y="496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6" name="Shape 16"/>
            <p:cNvSpPr/>
            <p:nvPr/>
          </p:nvSpPr>
          <p:spPr>
            <a:xfrm>
              <a:off x="834135" y="2308"/>
              <a:ext cx="562943" cy="562943"/>
            </a:xfrm>
            <a:custGeom>
              <a:avLst/>
              <a:gdLst/>
              <a:ahLst/>
              <a:cxnLst>
                <a:cxn ang="0">
                  <a:pos x="wd2" y="hd2"/>
                </a:cxn>
                <a:cxn ang="5400000">
                  <a:pos x="wd2" y="hd2"/>
                </a:cxn>
                <a:cxn ang="10800000">
                  <a:pos x="wd2" y="hd2"/>
                </a:cxn>
                <a:cxn ang="16200000">
                  <a:pos x="wd2" y="hd2"/>
                </a:cxn>
              </a:cxnLst>
              <a:rect l="0" t="0" r="r" b="b"/>
              <a:pathLst>
                <a:path w="21600" h="21600" extrusionOk="0">
                  <a:moveTo>
                    <a:pt x="19556" y="0"/>
                  </a:moveTo>
                  <a:lnTo>
                    <a:pt x="2244" y="0"/>
                  </a:lnTo>
                  <a:cubicBezTo>
                    <a:pt x="1042" y="0"/>
                    <a:pt x="0" y="1002"/>
                    <a:pt x="0" y="2244"/>
                  </a:cubicBezTo>
                  <a:lnTo>
                    <a:pt x="0" y="19356"/>
                  </a:lnTo>
                  <a:cubicBezTo>
                    <a:pt x="0" y="20598"/>
                    <a:pt x="1042" y="21600"/>
                    <a:pt x="2244" y="21600"/>
                  </a:cubicBezTo>
                  <a:lnTo>
                    <a:pt x="19556" y="21600"/>
                  </a:lnTo>
                  <a:cubicBezTo>
                    <a:pt x="20598" y="21600"/>
                    <a:pt x="21600" y="20598"/>
                    <a:pt x="21600" y="19356"/>
                  </a:cubicBezTo>
                  <a:lnTo>
                    <a:pt x="21600" y="2244"/>
                  </a:lnTo>
                  <a:cubicBezTo>
                    <a:pt x="21600" y="1002"/>
                    <a:pt x="20598" y="0"/>
                    <a:pt x="19556" y="0"/>
                  </a:cubicBezTo>
                  <a:close/>
                  <a:moveTo>
                    <a:pt x="17072" y="7814"/>
                  </a:moveTo>
                  <a:cubicBezTo>
                    <a:pt x="16871" y="12744"/>
                    <a:pt x="13786" y="16270"/>
                    <a:pt x="9057" y="16471"/>
                  </a:cubicBezTo>
                  <a:cubicBezTo>
                    <a:pt x="7013" y="16671"/>
                    <a:pt x="5771" y="16030"/>
                    <a:pt x="4328" y="15228"/>
                  </a:cubicBezTo>
                  <a:cubicBezTo>
                    <a:pt x="5771" y="15429"/>
                    <a:pt x="7614" y="14827"/>
                    <a:pt x="8656" y="13986"/>
                  </a:cubicBezTo>
                  <a:cubicBezTo>
                    <a:pt x="7213" y="13986"/>
                    <a:pt x="6372" y="13184"/>
                    <a:pt x="5971" y="11942"/>
                  </a:cubicBezTo>
                  <a:cubicBezTo>
                    <a:pt x="6372" y="12142"/>
                    <a:pt x="6773" y="11942"/>
                    <a:pt x="7013" y="11942"/>
                  </a:cubicBezTo>
                  <a:cubicBezTo>
                    <a:pt x="5771" y="11501"/>
                    <a:pt x="4929" y="10900"/>
                    <a:pt x="4729" y="9057"/>
                  </a:cubicBezTo>
                  <a:cubicBezTo>
                    <a:pt x="5129" y="9257"/>
                    <a:pt x="5570" y="9458"/>
                    <a:pt x="5971" y="9458"/>
                  </a:cubicBezTo>
                  <a:cubicBezTo>
                    <a:pt x="5129" y="8856"/>
                    <a:pt x="4328" y="6773"/>
                    <a:pt x="5129" y="5530"/>
                  </a:cubicBezTo>
                  <a:cubicBezTo>
                    <a:pt x="6572" y="6973"/>
                    <a:pt x="8215" y="8416"/>
                    <a:pt x="11101" y="8616"/>
                  </a:cubicBezTo>
                  <a:cubicBezTo>
                    <a:pt x="10299" y="5530"/>
                    <a:pt x="14427" y="3887"/>
                    <a:pt x="16070" y="5971"/>
                  </a:cubicBezTo>
                  <a:cubicBezTo>
                    <a:pt x="16871" y="5771"/>
                    <a:pt x="17312" y="5530"/>
                    <a:pt x="17913" y="5330"/>
                  </a:cubicBezTo>
                  <a:cubicBezTo>
                    <a:pt x="17713" y="6171"/>
                    <a:pt x="17312" y="6572"/>
                    <a:pt x="16671" y="6973"/>
                  </a:cubicBezTo>
                  <a:cubicBezTo>
                    <a:pt x="17312" y="6773"/>
                    <a:pt x="17713" y="6773"/>
                    <a:pt x="18114" y="6572"/>
                  </a:cubicBezTo>
                  <a:cubicBezTo>
                    <a:pt x="18114" y="6973"/>
                    <a:pt x="17512" y="7414"/>
                    <a:pt x="17072" y="7814"/>
                  </a:cubicBez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grpSp>
      <p:grpSp>
        <p:nvGrpSpPr>
          <p:cNvPr id="31" name="Group 31"/>
          <p:cNvGrpSpPr/>
          <p:nvPr/>
        </p:nvGrpSpPr>
        <p:grpSpPr>
          <a:xfrm>
            <a:off x="1149692" y="11994735"/>
            <a:ext cx="6470613" cy="696876"/>
            <a:chOff x="0" y="0"/>
            <a:chExt cx="6470612" cy="696875"/>
          </a:xfrm>
        </p:grpSpPr>
        <p:sp>
          <p:nvSpPr>
            <p:cNvPr id="18" name="Shape 18"/>
            <p:cNvSpPr/>
            <p:nvPr/>
          </p:nvSpPr>
          <p:spPr>
            <a:xfrm>
              <a:off x="707265" y="0"/>
              <a:ext cx="2514713"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lgn="l">
                <a:defRPr sz="1800" b="1">
                  <a:solidFill>
                    <a:srgbClr val="18232D"/>
                  </a:solidFill>
                  <a:latin typeface="+mn-lt"/>
                  <a:ea typeface="+mn-ea"/>
                  <a:cs typeface="+mn-cs"/>
                  <a:sym typeface="Helvetica"/>
                  <a:hlinkClick r:id="rId2"/>
                </a:defRPr>
              </a:lvl1pPr>
            </a:lstStyle>
            <a:p>
              <a:r>
                <a:rPr>
                  <a:latin typeface="+mn-lt"/>
                  <a:hlinkClick r:id="rId2"/>
                </a:rPr>
                <a:t>WWW.SITE2MAX.PRO</a:t>
              </a:r>
            </a:p>
          </p:txBody>
        </p:sp>
        <p:sp>
          <p:nvSpPr>
            <p:cNvPr id="19" name="Shape 19"/>
            <p:cNvSpPr/>
            <p:nvPr/>
          </p:nvSpPr>
          <p:spPr>
            <a:xfrm>
              <a:off x="704449" y="315875"/>
              <a:ext cx="5766164"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l">
                <a:defRPr sz="1800">
                  <a:solidFill>
                    <a:srgbClr val="18232D"/>
                  </a:solidFill>
                  <a:latin typeface="+mn-lt"/>
                  <a:ea typeface="+mn-ea"/>
                  <a:cs typeface="+mn-cs"/>
                  <a:sym typeface="Helvetica"/>
                </a:defRPr>
              </a:lvl1pPr>
            </a:lstStyle>
            <a:p>
              <a:r>
                <a:rPr>
                  <a:latin typeface="+mn-lt"/>
                </a:rPr>
                <a:t>Free PowerPoint &amp; KeyNote Templates</a:t>
              </a:r>
            </a:p>
          </p:txBody>
        </p:sp>
        <p:grpSp>
          <p:nvGrpSpPr>
            <p:cNvPr id="30" name="Group 30"/>
            <p:cNvGrpSpPr/>
            <p:nvPr/>
          </p:nvGrpSpPr>
          <p:grpSpPr>
            <a:xfrm>
              <a:off x="0" y="103781"/>
              <a:ext cx="591162" cy="508658"/>
              <a:chOff x="0" y="0"/>
              <a:chExt cx="591161" cy="508657"/>
            </a:xfrm>
          </p:grpSpPr>
          <p:sp>
            <p:nvSpPr>
              <p:cNvPr id="20" name="Shape 20"/>
              <p:cNvSpPr/>
              <p:nvPr/>
            </p:nvSpPr>
            <p:spPr>
              <a:xfrm>
                <a:off x="1493"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76" y="20289"/>
                    </a:moveTo>
                    <a:lnTo>
                      <a:pt x="0" y="1360"/>
                    </a:lnTo>
                    <a:cubicBezTo>
                      <a:pt x="-10" y="1007"/>
                      <a:pt x="120" y="664"/>
                      <a:pt x="360" y="410"/>
                    </a:cubicBezTo>
                    <a:cubicBezTo>
                      <a:pt x="733" y="16"/>
                      <a:pt x="1302" y="-107"/>
                      <a:pt x="1798" y="98"/>
                    </a:cubicBezTo>
                    <a:lnTo>
                      <a:pt x="20652" y="7385"/>
                    </a:lnTo>
                    <a:cubicBezTo>
                      <a:pt x="20896" y="7491"/>
                      <a:pt x="21105" y="7652"/>
                      <a:pt x="21269" y="7853"/>
                    </a:cubicBezTo>
                    <a:cubicBezTo>
                      <a:pt x="21398" y="8010"/>
                      <a:pt x="21500" y="8195"/>
                      <a:pt x="21541" y="8404"/>
                    </a:cubicBezTo>
                    <a:cubicBezTo>
                      <a:pt x="21590" y="8654"/>
                      <a:pt x="21546" y="8905"/>
                      <a:pt x="21446" y="9124"/>
                    </a:cubicBezTo>
                    <a:cubicBezTo>
                      <a:pt x="21331" y="9377"/>
                      <a:pt x="21139" y="9593"/>
                      <a:pt x="20887" y="9735"/>
                    </a:cubicBezTo>
                    <a:lnTo>
                      <a:pt x="1482" y="21324"/>
                    </a:lnTo>
                    <a:cubicBezTo>
                      <a:pt x="1182" y="21493"/>
                      <a:pt x="817" y="21484"/>
                      <a:pt x="525" y="21302"/>
                    </a:cubicBezTo>
                    <a:cubicBezTo>
                      <a:pt x="187" y="21090"/>
                      <a:pt x="9" y="20689"/>
                      <a:pt x="76"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1" name="Shape 21"/>
              <p:cNvSpPr/>
              <p:nvPr/>
            </p:nvSpPr>
            <p:spPr>
              <a:xfrm>
                <a:off x="1168" y="173768"/>
                <a:ext cx="128123" cy="101385"/>
              </a:xfrm>
              <a:custGeom>
                <a:avLst/>
                <a:gdLst/>
                <a:ahLst/>
                <a:cxnLst>
                  <a:cxn ang="0">
                    <a:pos x="wd2" y="hd2"/>
                  </a:cxn>
                  <a:cxn ang="5400000">
                    <a:pos x="wd2" y="hd2"/>
                  </a:cxn>
                  <a:cxn ang="10800000">
                    <a:pos x="wd2" y="hd2"/>
                  </a:cxn>
                  <a:cxn ang="16200000">
                    <a:pos x="wd2" y="hd2"/>
                  </a:cxn>
                </a:cxnLst>
                <a:rect l="0" t="0" r="r" b="b"/>
                <a:pathLst>
                  <a:path w="21059" h="20967" extrusionOk="0">
                    <a:moveTo>
                      <a:pt x="14" y="12680"/>
                    </a:moveTo>
                    <a:lnTo>
                      <a:pt x="14" y="19280"/>
                    </a:lnTo>
                    <a:cubicBezTo>
                      <a:pt x="-42" y="19719"/>
                      <a:pt x="74" y="20165"/>
                      <a:pt x="324" y="20481"/>
                    </a:cubicBezTo>
                    <a:cubicBezTo>
                      <a:pt x="757" y="21028"/>
                      <a:pt x="1418" y="21061"/>
                      <a:pt x="2007" y="20838"/>
                    </a:cubicBezTo>
                    <a:cubicBezTo>
                      <a:pt x="2230" y="20754"/>
                      <a:pt x="2445" y="20636"/>
                      <a:pt x="2647" y="20485"/>
                    </a:cubicBezTo>
                    <a:lnTo>
                      <a:pt x="19339" y="8413"/>
                    </a:lnTo>
                    <a:cubicBezTo>
                      <a:pt x="21016" y="7110"/>
                      <a:pt x="21558" y="4359"/>
                      <a:pt x="20559" y="2221"/>
                    </a:cubicBezTo>
                    <a:cubicBezTo>
                      <a:pt x="19637" y="250"/>
                      <a:pt x="17688" y="-539"/>
                      <a:pt x="16025" y="386"/>
                    </a:cubicBezTo>
                    <a:lnTo>
                      <a:pt x="710" y="11183"/>
                    </a:lnTo>
                    <a:cubicBezTo>
                      <a:pt x="471" y="11359"/>
                      <a:pt x="279" y="11620"/>
                      <a:pt x="157" y="11932"/>
                    </a:cubicBezTo>
                    <a:cubicBezTo>
                      <a:pt x="66" y="12165"/>
                      <a:pt x="17" y="12421"/>
                      <a:pt x="14"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2" name="Shape 22"/>
              <p:cNvSpPr/>
              <p:nvPr/>
            </p:nvSpPr>
            <p:spPr>
              <a:xfrm>
                <a:off x="0" y="228851"/>
                <a:ext cx="295414" cy="279807"/>
              </a:xfrm>
              <a:custGeom>
                <a:avLst/>
                <a:gdLst/>
                <a:ahLst/>
                <a:cxnLst>
                  <a:cxn ang="0">
                    <a:pos x="wd2" y="hd2"/>
                  </a:cxn>
                  <a:cxn ang="5400000">
                    <a:pos x="wd2" y="hd2"/>
                  </a:cxn>
                  <a:cxn ang="10800000">
                    <a:pos x="wd2" y="hd2"/>
                  </a:cxn>
                  <a:cxn ang="16200000">
                    <a:pos x="wd2" y="hd2"/>
                  </a:cxn>
                </a:cxnLst>
                <a:rect l="0" t="0" r="r" b="b"/>
                <a:pathLst>
                  <a:path w="21590" h="21107" extrusionOk="0">
                    <a:moveTo>
                      <a:pt x="471" y="7906"/>
                    </a:moveTo>
                    <a:lnTo>
                      <a:pt x="13581" y="457"/>
                    </a:lnTo>
                    <a:cubicBezTo>
                      <a:pt x="15392" y="-487"/>
                      <a:pt x="17599" y="70"/>
                      <a:pt x="18783" y="1769"/>
                    </a:cubicBezTo>
                    <a:cubicBezTo>
                      <a:pt x="20248" y="3871"/>
                      <a:pt x="19645" y="6818"/>
                      <a:pt x="17481" y="8128"/>
                    </a:cubicBezTo>
                    <a:lnTo>
                      <a:pt x="12198" y="11071"/>
                    </a:lnTo>
                    <a:cubicBezTo>
                      <a:pt x="11994" y="11210"/>
                      <a:pt x="11865" y="11441"/>
                      <a:pt x="11851" y="11693"/>
                    </a:cubicBezTo>
                    <a:cubicBezTo>
                      <a:pt x="11835" y="11962"/>
                      <a:pt x="11951" y="12221"/>
                      <a:pt x="12160" y="12383"/>
                    </a:cubicBezTo>
                    <a:lnTo>
                      <a:pt x="19975" y="16959"/>
                    </a:lnTo>
                    <a:cubicBezTo>
                      <a:pt x="20263" y="17139"/>
                      <a:pt x="20576" y="17273"/>
                      <a:pt x="20903" y="17355"/>
                    </a:cubicBezTo>
                    <a:cubicBezTo>
                      <a:pt x="21128" y="17412"/>
                      <a:pt x="21358" y="17444"/>
                      <a:pt x="21590" y="17451"/>
                    </a:cubicBezTo>
                    <a:lnTo>
                      <a:pt x="21590" y="21105"/>
                    </a:lnTo>
                    <a:cubicBezTo>
                      <a:pt x="21408" y="21113"/>
                      <a:pt x="21226" y="21099"/>
                      <a:pt x="21048" y="21063"/>
                    </a:cubicBezTo>
                    <a:cubicBezTo>
                      <a:pt x="20857" y="21025"/>
                      <a:pt x="20672" y="20963"/>
                      <a:pt x="20492" y="20889"/>
                    </a:cubicBezTo>
                    <a:cubicBezTo>
                      <a:pt x="20290" y="20804"/>
                      <a:pt x="20093" y="20703"/>
                      <a:pt x="19905" y="20586"/>
                    </a:cubicBezTo>
                    <a:lnTo>
                      <a:pt x="421" y="9395"/>
                    </a:lnTo>
                    <a:cubicBezTo>
                      <a:pt x="169" y="9255"/>
                      <a:pt x="9" y="8988"/>
                      <a:pt x="0" y="8693"/>
                    </a:cubicBezTo>
                    <a:cubicBezTo>
                      <a:pt x="-10" y="8357"/>
                      <a:pt x="175" y="8047"/>
                      <a:pt x="471"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3" name="Shape 23"/>
              <p:cNvSpPr/>
              <p:nvPr/>
            </p:nvSpPr>
            <p:spPr>
              <a:xfrm>
                <a:off x="189045"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24" name="Shape 24"/>
              <p:cNvSpPr/>
              <p:nvPr/>
            </p:nvSpPr>
            <p:spPr>
              <a:xfrm>
                <a:off x="207835" y="56337"/>
                <a:ext cx="173029" cy="50731"/>
              </a:xfrm>
              <a:custGeom>
                <a:avLst/>
                <a:gdLst/>
                <a:ahLst/>
                <a:cxnLst>
                  <a:cxn ang="0">
                    <a:pos x="wd2" y="hd2"/>
                  </a:cxn>
                  <a:cxn ang="5400000">
                    <a:pos x="wd2" y="hd2"/>
                  </a:cxn>
                  <a:cxn ang="10800000">
                    <a:pos x="wd2" y="hd2"/>
                  </a:cxn>
                  <a:cxn ang="16200000">
                    <a:pos x="wd2" y="hd2"/>
                  </a:cxn>
                </a:cxnLst>
                <a:rect l="0" t="0" r="r" b="b"/>
                <a:pathLst>
                  <a:path w="21420" h="21513" extrusionOk="0">
                    <a:moveTo>
                      <a:pt x="675" y="0"/>
                    </a:moveTo>
                    <a:cubicBezTo>
                      <a:pt x="421" y="21"/>
                      <a:pt x="190" y="524"/>
                      <a:pt x="77" y="1306"/>
                    </a:cubicBezTo>
                    <a:cubicBezTo>
                      <a:pt x="-114" y="2623"/>
                      <a:pt x="64" y="4217"/>
                      <a:pt x="462" y="4762"/>
                    </a:cubicBezTo>
                    <a:lnTo>
                      <a:pt x="9181" y="20142"/>
                    </a:lnTo>
                    <a:cubicBezTo>
                      <a:pt x="9676" y="21045"/>
                      <a:pt x="10229" y="21516"/>
                      <a:pt x="10790" y="21513"/>
                    </a:cubicBezTo>
                    <a:cubicBezTo>
                      <a:pt x="11347" y="21509"/>
                      <a:pt x="11895" y="21039"/>
                      <a:pt x="12387" y="20142"/>
                    </a:cubicBezTo>
                    <a:lnTo>
                      <a:pt x="20939" y="4999"/>
                    </a:lnTo>
                    <a:cubicBezTo>
                      <a:pt x="21290" y="4534"/>
                      <a:pt x="21486" y="3254"/>
                      <a:pt x="21399" y="2003"/>
                    </a:cubicBezTo>
                    <a:cubicBezTo>
                      <a:pt x="21313" y="755"/>
                      <a:pt x="20971" y="-84"/>
                      <a:pt x="20598" y="36"/>
                    </a:cubicBezTo>
                    <a:lnTo>
                      <a:pt x="675" y="0"/>
                    </a:ln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5" name="Shape 25"/>
              <p:cNvSpPr/>
              <p:nvPr/>
            </p:nvSpPr>
            <p:spPr>
              <a:xfrm>
                <a:off x="255606" y="392618"/>
                <a:ext cx="78502" cy="31973"/>
              </a:xfrm>
              <a:custGeom>
                <a:avLst/>
                <a:gdLst/>
                <a:ahLst/>
                <a:cxnLst>
                  <a:cxn ang="0">
                    <a:pos x="wd2" y="hd2"/>
                  </a:cxn>
                  <a:cxn ang="5400000">
                    <a:pos x="wd2" y="hd2"/>
                  </a:cxn>
                  <a:cxn ang="10800000">
                    <a:pos x="wd2" y="hd2"/>
                  </a:cxn>
                  <a:cxn ang="16200000">
                    <a:pos x="wd2" y="hd2"/>
                  </a:cxn>
                </a:cxnLst>
                <a:rect l="0" t="0" r="r" b="b"/>
                <a:pathLst>
                  <a:path w="21330" h="21540" extrusionOk="0">
                    <a:moveTo>
                      <a:pt x="1655" y="0"/>
                    </a:moveTo>
                    <a:lnTo>
                      <a:pt x="19650" y="0"/>
                    </a:lnTo>
                    <a:cubicBezTo>
                      <a:pt x="20512" y="239"/>
                      <a:pt x="21199" y="1904"/>
                      <a:pt x="21313" y="4037"/>
                    </a:cubicBezTo>
                    <a:cubicBezTo>
                      <a:pt x="21412" y="5877"/>
                      <a:pt x="21056" y="7685"/>
                      <a:pt x="20410" y="8623"/>
                    </a:cubicBezTo>
                    <a:lnTo>
                      <a:pt x="12944" y="20137"/>
                    </a:lnTo>
                    <a:cubicBezTo>
                      <a:pt x="12358" y="20996"/>
                      <a:pt x="11696" y="21476"/>
                      <a:pt x="11016" y="21534"/>
                    </a:cubicBezTo>
                    <a:cubicBezTo>
                      <a:pt x="10241" y="21600"/>
                      <a:pt x="9474" y="21115"/>
                      <a:pt x="8806" y="20137"/>
                    </a:cubicBezTo>
                    <a:lnTo>
                      <a:pt x="959" y="8655"/>
                    </a:lnTo>
                    <a:cubicBezTo>
                      <a:pt x="174" y="7554"/>
                      <a:pt x="-188" y="5229"/>
                      <a:pt x="96" y="3106"/>
                    </a:cubicBezTo>
                    <a:cubicBezTo>
                      <a:pt x="324" y="1400"/>
                      <a:pt x="934" y="184"/>
                      <a:pt x="1655" y="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6" name="Shape 26"/>
              <p:cNvSpPr/>
              <p:nvPr/>
            </p:nvSpPr>
            <p:spPr>
              <a:xfrm>
                <a:off x="462326" y="173764"/>
                <a:ext cx="128122" cy="101385"/>
              </a:xfrm>
              <a:custGeom>
                <a:avLst/>
                <a:gdLst/>
                <a:ahLst/>
                <a:cxnLst>
                  <a:cxn ang="0">
                    <a:pos x="wd2" y="hd2"/>
                  </a:cxn>
                  <a:cxn ang="5400000">
                    <a:pos x="wd2" y="hd2"/>
                  </a:cxn>
                  <a:cxn ang="10800000">
                    <a:pos x="wd2" y="hd2"/>
                  </a:cxn>
                  <a:cxn ang="16200000">
                    <a:pos x="wd2" y="hd2"/>
                  </a:cxn>
                </a:cxnLst>
                <a:rect l="0" t="0" r="r" b="b"/>
                <a:pathLst>
                  <a:path w="21059" h="20967" extrusionOk="0">
                    <a:moveTo>
                      <a:pt x="21045" y="12680"/>
                    </a:moveTo>
                    <a:lnTo>
                      <a:pt x="21045" y="19280"/>
                    </a:lnTo>
                    <a:cubicBezTo>
                      <a:pt x="21101" y="19719"/>
                      <a:pt x="20985" y="20165"/>
                      <a:pt x="20735" y="20481"/>
                    </a:cubicBezTo>
                    <a:cubicBezTo>
                      <a:pt x="20302" y="21028"/>
                      <a:pt x="19641" y="21061"/>
                      <a:pt x="19052" y="20838"/>
                    </a:cubicBezTo>
                    <a:cubicBezTo>
                      <a:pt x="18829" y="20754"/>
                      <a:pt x="18614" y="20636"/>
                      <a:pt x="18412" y="20485"/>
                    </a:cubicBezTo>
                    <a:lnTo>
                      <a:pt x="1720" y="8413"/>
                    </a:lnTo>
                    <a:cubicBezTo>
                      <a:pt x="43" y="7110"/>
                      <a:pt x="-499" y="4359"/>
                      <a:pt x="500" y="2221"/>
                    </a:cubicBezTo>
                    <a:cubicBezTo>
                      <a:pt x="1422" y="250"/>
                      <a:pt x="3371" y="-539"/>
                      <a:pt x="5034" y="386"/>
                    </a:cubicBezTo>
                    <a:lnTo>
                      <a:pt x="20349" y="11183"/>
                    </a:lnTo>
                    <a:cubicBezTo>
                      <a:pt x="20588" y="11359"/>
                      <a:pt x="20780" y="11620"/>
                      <a:pt x="20902" y="11932"/>
                    </a:cubicBezTo>
                    <a:cubicBezTo>
                      <a:pt x="20993" y="12165"/>
                      <a:pt x="21042" y="12421"/>
                      <a:pt x="21045"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7" name="Shape 27"/>
              <p:cNvSpPr/>
              <p:nvPr/>
            </p:nvSpPr>
            <p:spPr>
              <a:xfrm>
                <a:off x="433839"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21485" y="20289"/>
                    </a:moveTo>
                    <a:lnTo>
                      <a:pt x="21561" y="1360"/>
                    </a:lnTo>
                    <a:cubicBezTo>
                      <a:pt x="21571" y="1007"/>
                      <a:pt x="21441" y="664"/>
                      <a:pt x="21201" y="410"/>
                    </a:cubicBezTo>
                    <a:cubicBezTo>
                      <a:pt x="20828" y="16"/>
                      <a:pt x="20259" y="-107"/>
                      <a:pt x="19763" y="98"/>
                    </a:cubicBezTo>
                    <a:lnTo>
                      <a:pt x="909" y="7385"/>
                    </a:lnTo>
                    <a:cubicBezTo>
                      <a:pt x="665" y="7491"/>
                      <a:pt x="456" y="7652"/>
                      <a:pt x="292" y="7853"/>
                    </a:cubicBezTo>
                    <a:cubicBezTo>
                      <a:pt x="163" y="8010"/>
                      <a:pt x="61" y="8195"/>
                      <a:pt x="20" y="8404"/>
                    </a:cubicBezTo>
                    <a:cubicBezTo>
                      <a:pt x="-29" y="8654"/>
                      <a:pt x="15" y="8905"/>
                      <a:pt x="115" y="9124"/>
                    </a:cubicBezTo>
                    <a:cubicBezTo>
                      <a:pt x="230" y="9377"/>
                      <a:pt x="422" y="9593"/>
                      <a:pt x="674" y="9735"/>
                    </a:cubicBezTo>
                    <a:lnTo>
                      <a:pt x="20079" y="21324"/>
                    </a:lnTo>
                    <a:cubicBezTo>
                      <a:pt x="20379" y="21493"/>
                      <a:pt x="20744" y="21484"/>
                      <a:pt x="21036" y="21302"/>
                    </a:cubicBezTo>
                    <a:cubicBezTo>
                      <a:pt x="21374" y="21090"/>
                      <a:pt x="21552" y="20689"/>
                      <a:pt x="21485"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8" name="Shape 28"/>
              <p:cNvSpPr/>
              <p:nvPr/>
            </p:nvSpPr>
            <p:spPr>
              <a:xfrm>
                <a:off x="293590" y="228849"/>
                <a:ext cx="295414" cy="279808"/>
              </a:xfrm>
              <a:custGeom>
                <a:avLst/>
                <a:gdLst/>
                <a:ahLst/>
                <a:cxnLst>
                  <a:cxn ang="0">
                    <a:pos x="wd2" y="hd2"/>
                  </a:cxn>
                  <a:cxn ang="5400000">
                    <a:pos x="wd2" y="hd2"/>
                  </a:cxn>
                  <a:cxn ang="10800000">
                    <a:pos x="wd2" y="hd2"/>
                  </a:cxn>
                  <a:cxn ang="16200000">
                    <a:pos x="wd2" y="hd2"/>
                  </a:cxn>
                </a:cxnLst>
                <a:rect l="0" t="0" r="r" b="b"/>
                <a:pathLst>
                  <a:path w="21590" h="21107" extrusionOk="0">
                    <a:moveTo>
                      <a:pt x="21119" y="7906"/>
                    </a:moveTo>
                    <a:lnTo>
                      <a:pt x="8009" y="457"/>
                    </a:lnTo>
                    <a:cubicBezTo>
                      <a:pt x="6198" y="-487"/>
                      <a:pt x="3991" y="70"/>
                      <a:pt x="2807" y="1769"/>
                    </a:cubicBezTo>
                    <a:cubicBezTo>
                      <a:pt x="1342" y="3871"/>
                      <a:pt x="1945" y="6818"/>
                      <a:pt x="4109" y="8128"/>
                    </a:cubicBezTo>
                    <a:lnTo>
                      <a:pt x="9392" y="11071"/>
                    </a:lnTo>
                    <a:cubicBezTo>
                      <a:pt x="9596" y="11210"/>
                      <a:pt x="9725" y="11441"/>
                      <a:pt x="9739" y="11693"/>
                    </a:cubicBezTo>
                    <a:cubicBezTo>
                      <a:pt x="9755" y="11962"/>
                      <a:pt x="9639" y="12221"/>
                      <a:pt x="9430" y="12383"/>
                    </a:cubicBezTo>
                    <a:lnTo>
                      <a:pt x="1615" y="16959"/>
                    </a:lnTo>
                    <a:cubicBezTo>
                      <a:pt x="1327" y="17139"/>
                      <a:pt x="1014" y="17273"/>
                      <a:pt x="687" y="17355"/>
                    </a:cubicBezTo>
                    <a:cubicBezTo>
                      <a:pt x="462" y="17412"/>
                      <a:pt x="232" y="17444"/>
                      <a:pt x="0" y="17451"/>
                    </a:cubicBezTo>
                    <a:lnTo>
                      <a:pt x="0" y="21105"/>
                    </a:lnTo>
                    <a:cubicBezTo>
                      <a:pt x="182" y="21113"/>
                      <a:pt x="364" y="21099"/>
                      <a:pt x="542" y="21063"/>
                    </a:cubicBezTo>
                    <a:cubicBezTo>
                      <a:pt x="733" y="21025"/>
                      <a:pt x="918" y="20963"/>
                      <a:pt x="1098" y="20889"/>
                    </a:cubicBezTo>
                    <a:cubicBezTo>
                      <a:pt x="1300" y="20804"/>
                      <a:pt x="1497" y="20703"/>
                      <a:pt x="1685" y="20586"/>
                    </a:cubicBezTo>
                    <a:lnTo>
                      <a:pt x="21169" y="9395"/>
                    </a:lnTo>
                    <a:cubicBezTo>
                      <a:pt x="21421" y="9255"/>
                      <a:pt x="21581" y="8988"/>
                      <a:pt x="21590" y="8693"/>
                    </a:cubicBezTo>
                    <a:cubicBezTo>
                      <a:pt x="21600" y="8357"/>
                      <a:pt x="21415" y="8047"/>
                      <a:pt x="21119"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9" name="Shape 29"/>
              <p:cNvSpPr/>
              <p:nvPr/>
            </p:nvSpPr>
            <p:spPr>
              <a:xfrm>
                <a:off x="354848"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grpSp>
      </p:grpSp>
      <p:sp>
        <p:nvSpPr>
          <p:cNvPr id="32" name="Shape 32"/>
          <p:cNvSpPr>
            <a:spLocks noGrp="1"/>
          </p:cNvSpPr>
          <p:nvPr>
            <p:ph type="sldNum" sz="quarter" idx="2"/>
          </p:nvPr>
        </p:nvSpPr>
        <p:spPr>
          <a:xfrm>
            <a:off x="11946001" y="13081000"/>
            <a:ext cx="479298" cy="471924"/>
          </a:xfrm>
          <a:prstGeom prst="rect">
            <a:avLst/>
          </a:prstGeom>
        </p:spPr>
        <p:txBody>
          <a:bodyPr/>
          <a:lstStyle>
            <a:lvl1pPr>
              <a:defRPr>
                <a:latin typeface="+mn-lt"/>
              </a:defRPr>
            </a:lvl1pPr>
          </a:lstStyle>
          <a:p>
            <a:fld id="{86CB4B4D-7CA3-9044-876B-883B54F8677D}" type="slidenum">
              <a:rPr lang="uk-UA" smtClean="0"/>
              <a:pPr/>
              <a:t>‹#›</a:t>
            </a:fld>
            <a:endParaRPr lang="uk-UA"/>
          </a:p>
        </p:txBody>
      </p:sp>
    </p:spTree>
    <p:extLst>
      <p:ext uri="{BB962C8B-B14F-4D97-AF65-F5344CB8AC3E}">
        <p14:creationId xmlns:p14="http://schemas.microsoft.com/office/powerpoint/2010/main" val="1543508260"/>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Photo_page">
    <p:spTree>
      <p:nvGrpSpPr>
        <p:cNvPr id="1" name=""/>
        <p:cNvGrpSpPr/>
        <p:nvPr/>
      </p:nvGrpSpPr>
      <p:grpSpPr>
        <a:xfrm>
          <a:off x="0" y="0"/>
          <a:ext cx="0" cy="0"/>
          <a:chOff x="0" y="0"/>
          <a:chExt cx="0" cy="0"/>
        </a:xfrm>
      </p:grpSpPr>
      <p:sp>
        <p:nvSpPr>
          <p:cNvPr id="11" name="Shape 11"/>
          <p:cNvSpPr/>
          <p:nvPr/>
        </p:nvSpPr>
        <p:spPr>
          <a:xfrm>
            <a:off x="-70318" y="-14171"/>
            <a:ext cx="24524635" cy="13744342"/>
          </a:xfrm>
          <a:prstGeom prst="rect">
            <a:avLst/>
          </a:prstGeom>
          <a:solidFill>
            <a:srgbClr val="22303E"/>
          </a:solidFill>
          <a:ln w="12700">
            <a:miter lim="400000"/>
          </a:ln>
        </p:spPr>
        <p:txBody>
          <a:bodyPr lIns="50800" tIns="50800" rIns="50800" bIns="50800" anchor="ctr"/>
          <a:lstStyle/>
          <a:p>
            <a:pPr>
              <a:defRPr sz="3200">
                <a:solidFill>
                  <a:srgbClr val="FFFFFF"/>
                </a:solidFill>
              </a:defRPr>
            </a:pPr>
            <a:endParaRPr/>
          </a:p>
        </p:txBody>
      </p:sp>
      <p:sp>
        <p:nvSpPr>
          <p:cNvPr id="4" name="Picture Placeholder 3"/>
          <p:cNvSpPr>
            <a:spLocks noGrp="1"/>
          </p:cNvSpPr>
          <p:nvPr>
            <p:ph type="pic" sz="quarter" idx="10"/>
          </p:nvPr>
        </p:nvSpPr>
        <p:spPr>
          <a:xfrm>
            <a:off x="11769725" y="-14288"/>
            <a:ext cx="12684125" cy="13791468"/>
          </a:xfrm>
          <a:custGeom>
            <a:avLst/>
            <a:gdLst>
              <a:gd name="connsiteX0" fmla="*/ 0 w 12684125"/>
              <a:gd name="connsiteY0" fmla="*/ 13744576 h 13744576"/>
              <a:gd name="connsiteX1" fmla="*/ 0 w 12684125"/>
              <a:gd name="connsiteY1" fmla="*/ 0 h 13744576"/>
              <a:gd name="connsiteX2" fmla="*/ 12684125 w 12684125"/>
              <a:gd name="connsiteY2" fmla="*/ 0 h 13744576"/>
              <a:gd name="connsiteX3" fmla="*/ 12684125 w 12684125"/>
              <a:gd name="connsiteY3" fmla="*/ 13744576 h 13744576"/>
              <a:gd name="connsiteX4" fmla="*/ 0 w 12684125"/>
              <a:gd name="connsiteY4" fmla="*/ 13744576 h 13744576"/>
              <a:gd name="connsiteX0" fmla="*/ 4290646 w 12684125"/>
              <a:gd name="connsiteY0" fmla="*/ 13791468 h 13791468"/>
              <a:gd name="connsiteX1" fmla="*/ 0 w 12684125"/>
              <a:gd name="connsiteY1" fmla="*/ 0 h 13791468"/>
              <a:gd name="connsiteX2" fmla="*/ 12684125 w 12684125"/>
              <a:gd name="connsiteY2" fmla="*/ 0 h 13791468"/>
              <a:gd name="connsiteX3" fmla="*/ 12684125 w 12684125"/>
              <a:gd name="connsiteY3" fmla="*/ 13744576 h 13791468"/>
              <a:gd name="connsiteX4" fmla="*/ 4290646 w 12684125"/>
              <a:gd name="connsiteY4" fmla="*/ 13791468 h 13791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84125" h="13791468">
                <a:moveTo>
                  <a:pt x="4290646" y="13791468"/>
                </a:moveTo>
                <a:lnTo>
                  <a:pt x="0" y="0"/>
                </a:lnTo>
                <a:lnTo>
                  <a:pt x="12684125" y="0"/>
                </a:lnTo>
                <a:lnTo>
                  <a:pt x="12684125" y="13744576"/>
                </a:lnTo>
                <a:lnTo>
                  <a:pt x="4290646" y="13791468"/>
                </a:lnTo>
                <a:close/>
              </a:path>
            </a:pathLst>
          </a:custGeom>
          <a:ln w="12700">
            <a:miter lim="400000"/>
          </a:ln>
          <a:extLst>
            <a:ext uri="{C572A759-6A51-4108-AA02-DFA0A04FC94B}">
              <ma14:wrappingTextBoxFlag xmlns="" xmlns:ma14="http://schemas.microsoft.com/office/mac/drawingml/2011/main" val="1"/>
            </a:ext>
          </a:extLst>
        </p:spPr>
        <p:txBody>
          <a:bodyPr/>
          <a:lstStyle/>
          <a:p>
            <a:endParaRPr lang="en-US"/>
          </a:p>
        </p:txBody>
      </p:sp>
      <p:sp>
        <p:nvSpPr>
          <p:cNvPr id="12" name="Shape 12"/>
          <p:cNvSpPr/>
          <p:nvPr/>
        </p:nvSpPr>
        <p:spPr>
          <a:xfrm>
            <a:off x="558800" y="508000"/>
            <a:ext cx="23266399" cy="12603659"/>
          </a:xfrm>
          <a:prstGeom prst="rect">
            <a:avLst/>
          </a:prstGeom>
          <a:ln w="63500">
            <a:solidFill>
              <a:srgbClr val="18232D"/>
            </a:solidFill>
            <a:miter lim="400000"/>
          </a:ln>
        </p:spPr>
        <p:txBody>
          <a:bodyPr lIns="50800" tIns="50800" rIns="50800" bIns="50800" anchor="ctr"/>
          <a:lstStyle/>
          <a:p>
            <a:pPr>
              <a:defRPr sz="3200">
                <a:solidFill>
                  <a:srgbClr val="FFFFFF"/>
                </a:solidFill>
              </a:defRPr>
            </a:pPr>
            <a:endParaRPr/>
          </a:p>
        </p:txBody>
      </p:sp>
      <p:grpSp>
        <p:nvGrpSpPr>
          <p:cNvPr id="17" name="Group 17"/>
          <p:cNvGrpSpPr/>
          <p:nvPr/>
        </p:nvGrpSpPr>
        <p:grpSpPr>
          <a:xfrm>
            <a:off x="20326370" y="12072092"/>
            <a:ext cx="3067658" cy="567561"/>
            <a:chOff x="0" y="0"/>
            <a:chExt cx="3067657" cy="567559"/>
          </a:xfrm>
        </p:grpSpPr>
        <p:sp>
          <p:nvSpPr>
            <p:cNvPr id="13" name="Shape 13"/>
            <p:cNvSpPr/>
            <p:nvPr/>
          </p:nvSpPr>
          <p:spPr>
            <a:xfrm>
              <a:off x="0" y="0"/>
              <a:ext cx="562942" cy="567559"/>
            </a:xfrm>
            <a:custGeom>
              <a:avLst/>
              <a:gdLst/>
              <a:ahLst/>
              <a:cxnLst>
                <a:cxn ang="0">
                  <a:pos x="wd2" y="hd2"/>
                </a:cxn>
                <a:cxn ang="5400000">
                  <a:pos x="wd2" y="hd2"/>
                </a:cxn>
                <a:cxn ang="10800000">
                  <a:pos x="wd2" y="hd2"/>
                </a:cxn>
                <a:cxn ang="16200000">
                  <a:pos x="wd2" y="hd2"/>
                </a:cxn>
              </a:cxnLst>
              <a:rect l="0" t="0" r="r" b="b"/>
              <a:pathLst>
                <a:path w="21600" h="21600" extrusionOk="0">
                  <a:moveTo>
                    <a:pt x="19356" y="0"/>
                  </a:moveTo>
                  <a:lnTo>
                    <a:pt x="2244" y="0"/>
                  </a:lnTo>
                  <a:cubicBezTo>
                    <a:pt x="1002" y="0"/>
                    <a:pt x="0" y="1040"/>
                    <a:pt x="0" y="2280"/>
                  </a:cubicBezTo>
                  <a:lnTo>
                    <a:pt x="0" y="19320"/>
                  </a:lnTo>
                  <a:cubicBezTo>
                    <a:pt x="0" y="20560"/>
                    <a:pt x="1002" y="21600"/>
                    <a:pt x="2244" y="21600"/>
                  </a:cubicBezTo>
                  <a:lnTo>
                    <a:pt x="19356" y="21600"/>
                  </a:lnTo>
                  <a:cubicBezTo>
                    <a:pt x="20558" y="21600"/>
                    <a:pt x="21600" y="20560"/>
                    <a:pt x="21600" y="19320"/>
                  </a:cubicBezTo>
                  <a:lnTo>
                    <a:pt x="21600" y="2280"/>
                  </a:lnTo>
                  <a:cubicBezTo>
                    <a:pt x="21600" y="1040"/>
                    <a:pt x="20558" y="0"/>
                    <a:pt x="19356" y="0"/>
                  </a:cubicBezTo>
                  <a:close/>
                  <a:moveTo>
                    <a:pt x="18314" y="2280"/>
                  </a:moveTo>
                  <a:lnTo>
                    <a:pt x="18314" y="5560"/>
                  </a:lnTo>
                  <a:lnTo>
                    <a:pt x="16230" y="5560"/>
                  </a:lnTo>
                  <a:cubicBezTo>
                    <a:pt x="15429" y="5560"/>
                    <a:pt x="15028" y="5960"/>
                    <a:pt x="15028" y="6600"/>
                  </a:cubicBezTo>
                  <a:lnTo>
                    <a:pt x="15028" y="8640"/>
                  </a:lnTo>
                  <a:lnTo>
                    <a:pt x="18314" y="8640"/>
                  </a:lnTo>
                  <a:lnTo>
                    <a:pt x="18314" y="11920"/>
                  </a:lnTo>
                  <a:lnTo>
                    <a:pt x="15028" y="11920"/>
                  </a:lnTo>
                  <a:lnTo>
                    <a:pt x="15028" y="19320"/>
                  </a:lnTo>
                  <a:lnTo>
                    <a:pt x="11942" y="19320"/>
                  </a:lnTo>
                  <a:lnTo>
                    <a:pt x="11942" y="11920"/>
                  </a:lnTo>
                  <a:lnTo>
                    <a:pt x="9658" y="11920"/>
                  </a:lnTo>
                  <a:lnTo>
                    <a:pt x="9658" y="8640"/>
                  </a:lnTo>
                  <a:lnTo>
                    <a:pt x="11942" y="8640"/>
                  </a:lnTo>
                  <a:lnTo>
                    <a:pt x="11942" y="5960"/>
                  </a:lnTo>
                  <a:cubicBezTo>
                    <a:pt x="11942" y="3920"/>
                    <a:pt x="13585" y="2280"/>
                    <a:pt x="15629" y="2280"/>
                  </a:cubicBezTo>
                  <a:lnTo>
                    <a:pt x="18314" y="228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4" name="Shape 14"/>
            <p:cNvSpPr/>
            <p:nvPr/>
          </p:nvSpPr>
          <p:spPr>
            <a:xfrm>
              <a:off x="1668270" y="0"/>
              <a:ext cx="562943" cy="567560"/>
            </a:xfrm>
            <a:custGeom>
              <a:avLst/>
              <a:gdLst/>
              <a:ahLst/>
              <a:cxnLst>
                <a:cxn ang="0">
                  <a:pos x="wd2" y="hd2"/>
                </a:cxn>
                <a:cxn ang="5400000">
                  <a:pos x="wd2" y="hd2"/>
                </a:cxn>
                <a:cxn ang="10800000">
                  <a:pos x="wd2" y="hd2"/>
                </a:cxn>
                <a:cxn ang="16200000">
                  <a:pos x="wd2" y="hd2"/>
                </a:cxn>
              </a:cxnLst>
              <a:rect l="0" t="0" r="r" b="b"/>
              <a:pathLst>
                <a:path w="21600" h="21600" extrusionOk="0">
                  <a:moveTo>
                    <a:pt x="10099" y="7400"/>
                  </a:moveTo>
                  <a:cubicBezTo>
                    <a:pt x="10099" y="6400"/>
                    <a:pt x="9257" y="4320"/>
                    <a:pt x="7814" y="4320"/>
                  </a:cubicBezTo>
                  <a:cubicBezTo>
                    <a:pt x="7013" y="4320"/>
                    <a:pt x="6372" y="4760"/>
                    <a:pt x="6372" y="6200"/>
                  </a:cubicBezTo>
                  <a:cubicBezTo>
                    <a:pt x="6372" y="7400"/>
                    <a:pt x="7013" y="9280"/>
                    <a:pt x="8456" y="9280"/>
                  </a:cubicBezTo>
                  <a:cubicBezTo>
                    <a:pt x="8456" y="9280"/>
                    <a:pt x="10099" y="9080"/>
                    <a:pt x="10099" y="7400"/>
                  </a:cubicBezTo>
                  <a:close/>
                  <a:moveTo>
                    <a:pt x="9257" y="12760"/>
                  </a:moveTo>
                  <a:lnTo>
                    <a:pt x="9057" y="12760"/>
                  </a:lnTo>
                  <a:cubicBezTo>
                    <a:pt x="8656" y="12760"/>
                    <a:pt x="7814" y="12960"/>
                    <a:pt x="7013" y="13160"/>
                  </a:cubicBezTo>
                  <a:cubicBezTo>
                    <a:pt x="6372" y="13400"/>
                    <a:pt x="5570" y="13800"/>
                    <a:pt x="5570" y="14800"/>
                  </a:cubicBezTo>
                  <a:cubicBezTo>
                    <a:pt x="5570" y="16040"/>
                    <a:pt x="6572" y="17280"/>
                    <a:pt x="8656" y="17280"/>
                  </a:cubicBezTo>
                  <a:cubicBezTo>
                    <a:pt x="10299" y="17280"/>
                    <a:pt x="11301" y="16240"/>
                    <a:pt x="11301" y="15240"/>
                  </a:cubicBezTo>
                  <a:cubicBezTo>
                    <a:pt x="11301" y="14400"/>
                    <a:pt x="10700" y="13800"/>
                    <a:pt x="9257" y="12760"/>
                  </a:cubicBezTo>
                  <a:close/>
                  <a:moveTo>
                    <a:pt x="19556" y="0"/>
                  </a:moveTo>
                  <a:lnTo>
                    <a:pt x="2244" y="0"/>
                  </a:lnTo>
                  <a:cubicBezTo>
                    <a:pt x="1042" y="0"/>
                    <a:pt x="0" y="1040"/>
                    <a:pt x="0" y="2280"/>
                  </a:cubicBezTo>
                  <a:lnTo>
                    <a:pt x="0" y="19360"/>
                  </a:lnTo>
                  <a:cubicBezTo>
                    <a:pt x="0" y="20560"/>
                    <a:pt x="1042" y="21600"/>
                    <a:pt x="2244" y="21600"/>
                  </a:cubicBezTo>
                  <a:lnTo>
                    <a:pt x="19556" y="21600"/>
                  </a:lnTo>
                  <a:cubicBezTo>
                    <a:pt x="20598" y="21600"/>
                    <a:pt x="21600" y="20560"/>
                    <a:pt x="21600" y="19360"/>
                  </a:cubicBezTo>
                  <a:lnTo>
                    <a:pt x="21600" y="2280"/>
                  </a:lnTo>
                  <a:cubicBezTo>
                    <a:pt x="21600" y="1040"/>
                    <a:pt x="20598" y="0"/>
                    <a:pt x="19556" y="0"/>
                  </a:cubicBezTo>
                  <a:close/>
                  <a:moveTo>
                    <a:pt x="7814" y="18520"/>
                  </a:moveTo>
                  <a:cubicBezTo>
                    <a:pt x="4729" y="18520"/>
                    <a:pt x="3286" y="16880"/>
                    <a:pt x="3286" y="15440"/>
                  </a:cubicBezTo>
                  <a:cubicBezTo>
                    <a:pt x="3286" y="14800"/>
                    <a:pt x="3486" y="13600"/>
                    <a:pt x="4929" y="12760"/>
                  </a:cubicBezTo>
                  <a:cubicBezTo>
                    <a:pt x="5771" y="12160"/>
                    <a:pt x="6773" y="11960"/>
                    <a:pt x="8215" y="11720"/>
                  </a:cubicBezTo>
                  <a:cubicBezTo>
                    <a:pt x="8015" y="11520"/>
                    <a:pt x="8015" y="11320"/>
                    <a:pt x="8015" y="10720"/>
                  </a:cubicBezTo>
                  <a:cubicBezTo>
                    <a:pt x="8015" y="10520"/>
                    <a:pt x="8015" y="10520"/>
                    <a:pt x="8015" y="10080"/>
                  </a:cubicBezTo>
                  <a:lnTo>
                    <a:pt x="7614" y="10080"/>
                  </a:lnTo>
                  <a:cubicBezTo>
                    <a:pt x="5570" y="10080"/>
                    <a:pt x="4128" y="8640"/>
                    <a:pt x="4128" y="7000"/>
                  </a:cubicBezTo>
                  <a:cubicBezTo>
                    <a:pt x="4128" y="5160"/>
                    <a:pt x="5570" y="3120"/>
                    <a:pt x="8656" y="3120"/>
                  </a:cubicBezTo>
                  <a:lnTo>
                    <a:pt x="13184" y="3120"/>
                  </a:lnTo>
                  <a:lnTo>
                    <a:pt x="12744" y="3520"/>
                  </a:lnTo>
                  <a:lnTo>
                    <a:pt x="11942" y="4320"/>
                  </a:lnTo>
                  <a:lnTo>
                    <a:pt x="11101" y="4320"/>
                  </a:lnTo>
                  <a:cubicBezTo>
                    <a:pt x="11541" y="4760"/>
                    <a:pt x="12142" y="5360"/>
                    <a:pt x="12142" y="6600"/>
                  </a:cubicBezTo>
                  <a:cubicBezTo>
                    <a:pt x="12142" y="8240"/>
                    <a:pt x="11301" y="8840"/>
                    <a:pt x="10499" y="9480"/>
                  </a:cubicBezTo>
                  <a:cubicBezTo>
                    <a:pt x="10299" y="9680"/>
                    <a:pt x="10099" y="9880"/>
                    <a:pt x="10099" y="10280"/>
                  </a:cubicBezTo>
                  <a:cubicBezTo>
                    <a:pt x="10099" y="10720"/>
                    <a:pt x="10299" y="10920"/>
                    <a:pt x="10499" y="10920"/>
                  </a:cubicBezTo>
                  <a:cubicBezTo>
                    <a:pt x="10499" y="11120"/>
                    <a:pt x="10700" y="11120"/>
                    <a:pt x="10900" y="11320"/>
                  </a:cubicBezTo>
                  <a:cubicBezTo>
                    <a:pt x="11742" y="11960"/>
                    <a:pt x="12984" y="12560"/>
                    <a:pt x="12984" y="14400"/>
                  </a:cubicBezTo>
                  <a:cubicBezTo>
                    <a:pt x="12984" y="16240"/>
                    <a:pt x="11541" y="18520"/>
                    <a:pt x="7814" y="18520"/>
                  </a:cubicBezTo>
                  <a:close/>
                  <a:moveTo>
                    <a:pt x="18314" y="10920"/>
                  </a:moveTo>
                  <a:lnTo>
                    <a:pt x="16270" y="10920"/>
                  </a:lnTo>
                  <a:lnTo>
                    <a:pt x="16270" y="12960"/>
                  </a:lnTo>
                  <a:lnTo>
                    <a:pt x="15228" y="12960"/>
                  </a:lnTo>
                  <a:lnTo>
                    <a:pt x="15228" y="10920"/>
                  </a:lnTo>
                  <a:lnTo>
                    <a:pt x="12984" y="10920"/>
                  </a:lnTo>
                  <a:lnTo>
                    <a:pt x="12984" y="9680"/>
                  </a:lnTo>
                  <a:lnTo>
                    <a:pt x="15228" y="9680"/>
                  </a:lnTo>
                  <a:lnTo>
                    <a:pt x="15228" y="7640"/>
                  </a:lnTo>
                  <a:lnTo>
                    <a:pt x="16270" y="7640"/>
                  </a:lnTo>
                  <a:lnTo>
                    <a:pt x="16270" y="9680"/>
                  </a:lnTo>
                  <a:lnTo>
                    <a:pt x="18314" y="9680"/>
                  </a:lnTo>
                  <a:lnTo>
                    <a:pt x="18314" y="1092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5" name="Shape 15"/>
            <p:cNvSpPr/>
            <p:nvPr/>
          </p:nvSpPr>
          <p:spPr>
            <a:xfrm>
              <a:off x="2500097" y="0"/>
              <a:ext cx="567561" cy="567560"/>
            </a:xfrm>
            <a:custGeom>
              <a:avLst/>
              <a:gdLst/>
              <a:ahLst/>
              <a:cxnLst>
                <a:cxn ang="0">
                  <a:pos x="wd2" y="hd2"/>
                </a:cxn>
                <a:cxn ang="5400000">
                  <a:pos x="wd2" y="hd2"/>
                </a:cxn>
                <a:cxn ang="10800000">
                  <a:pos x="wd2" y="hd2"/>
                </a:cxn>
                <a:cxn ang="16200000">
                  <a:pos x="wd2" y="hd2"/>
                </a:cxn>
              </a:cxnLst>
              <a:rect l="0" t="0" r="r" b="b"/>
              <a:pathLst>
                <a:path w="21600" h="21600" extrusionOk="0">
                  <a:moveTo>
                    <a:pt x="19320" y="0"/>
                  </a:moveTo>
                  <a:lnTo>
                    <a:pt x="2080" y="0"/>
                  </a:lnTo>
                  <a:cubicBezTo>
                    <a:pt x="1040" y="0"/>
                    <a:pt x="0" y="1040"/>
                    <a:pt x="0" y="2280"/>
                  </a:cubicBezTo>
                  <a:lnTo>
                    <a:pt x="0" y="19360"/>
                  </a:lnTo>
                  <a:cubicBezTo>
                    <a:pt x="0" y="20560"/>
                    <a:pt x="1040" y="21600"/>
                    <a:pt x="2080" y="21600"/>
                  </a:cubicBezTo>
                  <a:lnTo>
                    <a:pt x="19320" y="21600"/>
                  </a:lnTo>
                  <a:cubicBezTo>
                    <a:pt x="20560" y="21600"/>
                    <a:pt x="21600" y="20560"/>
                    <a:pt x="21600" y="19360"/>
                  </a:cubicBezTo>
                  <a:lnTo>
                    <a:pt x="21600" y="2280"/>
                  </a:lnTo>
                  <a:cubicBezTo>
                    <a:pt x="21600" y="1040"/>
                    <a:pt x="20560" y="0"/>
                    <a:pt x="19320" y="0"/>
                  </a:cubicBezTo>
                  <a:close/>
                  <a:moveTo>
                    <a:pt x="10680" y="6600"/>
                  </a:moveTo>
                  <a:cubicBezTo>
                    <a:pt x="13160" y="6600"/>
                    <a:pt x="15000" y="8560"/>
                    <a:pt x="15000" y="10920"/>
                  </a:cubicBezTo>
                  <a:cubicBezTo>
                    <a:pt x="15000" y="13280"/>
                    <a:pt x="13080" y="15240"/>
                    <a:pt x="10680" y="15240"/>
                  </a:cubicBezTo>
                  <a:cubicBezTo>
                    <a:pt x="8320" y="15240"/>
                    <a:pt x="6400" y="13280"/>
                    <a:pt x="6400" y="10920"/>
                  </a:cubicBezTo>
                  <a:cubicBezTo>
                    <a:pt x="6400" y="8560"/>
                    <a:pt x="8440" y="6600"/>
                    <a:pt x="10680" y="6600"/>
                  </a:cubicBezTo>
                  <a:close/>
                  <a:moveTo>
                    <a:pt x="2680" y="19360"/>
                  </a:moveTo>
                  <a:cubicBezTo>
                    <a:pt x="2280" y="19360"/>
                    <a:pt x="2080" y="19120"/>
                    <a:pt x="2080" y="18920"/>
                  </a:cubicBezTo>
                  <a:lnTo>
                    <a:pt x="2080" y="9680"/>
                  </a:lnTo>
                  <a:lnTo>
                    <a:pt x="4320" y="9680"/>
                  </a:lnTo>
                  <a:cubicBezTo>
                    <a:pt x="4320" y="10080"/>
                    <a:pt x="4320" y="10520"/>
                    <a:pt x="4320" y="10920"/>
                  </a:cubicBezTo>
                  <a:cubicBezTo>
                    <a:pt x="4320" y="14400"/>
                    <a:pt x="7200" y="17280"/>
                    <a:pt x="10680" y="17280"/>
                  </a:cubicBezTo>
                  <a:cubicBezTo>
                    <a:pt x="14200" y="17280"/>
                    <a:pt x="17280" y="14400"/>
                    <a:pt x="17280" y="10920"/>
                  </a:cubicBezTo>
                  <a:cubicBezTo>
                    <a:pt x="17280" y="10520"/>
                    <a:pt x="17280" y="10080"/>
                    <a:pt x="17080" y="9680"/>
                  </a:cubicBezTo>
                  <a:lnTo>
                    <a:pt x="19320" y="9680"/>
                  </a:lnTo>
                  <a:lnTo>
                    <a:pt x="19320" y="18920"/>
                  </a:lnTo>
                  <a:cubicBezTo>
                    <a:pt x="19320" y="19120"/>
                    <a:pt x="19120" y="19360"/>
                    <a:pt x="18720" y="19360"/>
                  </a:cubicBezTo>
                  <a:lnTo>
                    <a:pt x="2680" y="19360"/>
                  </a:lnTo>
                  <a:close/>
                  <a:moveTo>
                    <a:pt x="19320" y="4960"/>
                  </a:moveTo>
                  <a:cubicBezTo>
                    <a:pt x="19320" y="5160"/>
                    <a:pt x="19120" y="5360"/>
                    <a:pt x="18720" y="5360"/>
                  </a:cubicBezTo>
                  <a:lnTo>
                    <a:pt x="16680" y="5360"/>
                  </a:lnTo>
                  <a:cubicBezTo>
                    <a:pt x="16240" y="5360"/>
                    <a:pt x="16040" y="5160"/>
                    <a:pt x="16040" y="4960"/>
                  </a:cubicBezTo>
                  <a:lnTo>
                    <a:pt x="16040" y="2680"/>
                  </a:lnTo>
                  <a:cubicBezTo>
                    <a:pt x="16040" y="2480"/>
                    <a:pt x="16240" y="2280"/>
                    <a:pt x="16680" y="2280"/>
                  </a:cubicBezTo>
                  <a:lnTo>
                    <a:pt x="18720" y="2280"/>
                  </a:lnTo>
                  <a:cubicBezTo>
                    <a:pt x="19120" y="2280"/>
                    <a:pt x="19320" y="2480"/>
                    <a:pt x="19320" y="2680"/>
                  </a:cubicBezTo>
                  <a:lnTo>
                    <a:pt x="19320" y="496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6" name="Shape 16"/>
            <p:cNvSpPr/>
            <p:nvPr/>
          </p:nvSpPr>
          <p:spPr>
            <a:xfrm>
              <a:off x="834135" y="2308"/>
              <a:ext cx="562943" cy="562943"/>
            </a:xfrm>
            <a:custGeom>
              <a:avLst/>
              <a:gdLst/>
              <a:ahLst/>
              <a:cxnLst>
                <a:cxn ang="0">
                  <a:pos x="wd2" y="hd2"/>
                </a:cxn>
                <a:cxn ang="5400000">
                  <a:pos x="wd2" y="hd2"/>
                </a:cxn>
                <a:cxn ang="10800000">
                  <a:pos x="wd2" y="hd2"/>
                </a:cxn>
                <a:cxn ang="16200000">
                  <a:pos x="wd2" y="hd2"/>
                </a:cxn>
              </a:cxnLst>
              <a:rect l="0" t="0" r="r" b="b"/>
              <a:pathLst>
                <a:path w="21600" h="21600" extrusionOk="0">
                  <a:moveTo>
                    <a:pt x="19556" y="0"/>
                  </a:moveTo>
                  <a:lnTo>
                    <a:pt x="2244" y="0"/>
                  </a:lnTo>
                  <a:cubicBezTo>
                    <a:pt x="1042" y="0"/>
                    <a:pt x="0" y="1002"/>
                    <a:pt x="0" y="2244"/>
                  </a:cubicBezTo>
                  <a:lnTo>
                    <a:pt x="0" y="19356"/>
                  </a:lnTo>
                  <a:cubicBezTo>
                    <a:pt x="0" y="20598"/>
                    <a:pt x="1042" y="21600"/>
                    <a:pt x="2244" y="21600"/>
                  </a:cubicBezTo>
                  <a:lnTo>
                    <a:pt x="19556" y="21600"/>
                  </a:lnTo>
                  <a:cubicBezTo>
                    <a:pt x="20598" y="21600"/>
                    <a:pt x="21600" y="20598"/>
                    <a:pt x="21600" y="19356"/>
                  </a:cubicBezTo>
                  <a:lnTo>
                    <a:pt x="21600" y="2244"/>
                  </a:lnTo>
                  <a:cubicBezTo>
                    <a:pt x="21600" y="1002"/>
                    <a:pt x="20598" y="0"/>
                    <a:pt x="19556" y="0"/>
                  </a:cubicBezTo>
                  <a:close/>
                  <a:moveTo>
                    <a:pt x="17072" y="7814"/>
                  </a:moveTo>
                  <a:cubicBezTo>
                    <a:pt x="16871" y="12744"/>
                    <a:pt x="13786" y="16270"/>
                    <a:pt x="9057" y="16471"/>
                  </a:cubicBezTo>
                  <a:cubicBezTo>
                    <a:pt x="7013" y="16671"/>
                    <a:pt x="5771" y="16030"/>
                    <a:pt x="4328" y="15228"/>
                  </a:cubicBezTo>
                  <a:cubicBezTo>
                    <a:pt x="5771" y="15429"/>
                    <a:pt x="7614" y="14827"/>
                    <a:pt x="8656" y="13986"/>
                  </a:cubicBezTo>
                  <a:cubicBezTo>
                    <a:pt x="7213" y="13986"/>
                    <a:pt x="6372" y="13184"/>
                    <a:pt x="5971" y="11942"/>
                  </a:cubicBezTo>
                  <a:cubicBezTo>
                    <a:pt x="6372" y="12142"/>
                    <a:pt x="6773" y="11942"/>
                    <a:pt x="7013" y="11942"/>
                  </a:cubicBezTo>
                  <a:cubicBezTo>
                    <a:pt x="5771" y="11501"/>
                    <a:pt x="4929" y="10900"/>
                    <a:pt x="4729" y="9057"/>
                  </a:cubicBezTo>
                  <a:cubicBezTo>
                    <a:pt x="5129" y="9257"/>
                    <a:pt x="5570" y="9458"/>
                    <a:pt x="5971" y="9458"/>
                  </a:cubicBezTo>
                  <a:cubicBezTo>
                    <a:pt x="5129" y="8856"/>
                    <a:pt x="4328" y="6773"/>
                    <a:pt x="5129" y="5530"/>
                  </a:cubicBezTo>
                  <a:cubicBezTo>
                    <a:pt x="6572" y="6973"/>
                    <a:pt x="8215" y="8416"/>
                    <a:pt x="11101" y="8616"/>
                  </a:cubicBezTo>
                  <a:cubicBezTo>
                    <a:pt x="10299" y="5530"/>
                    <a:pt x="14427" y="3887"/>
                    <a:pt x="16070" y="5971"/>
                  </a:cubicBezTo>
                  <a:cubicBezTo>
                    <a:pt x="16871" y="5771"/>
                    <a:pt x="17312" y="5530"/>
                    <a:pt x="17913" y="5330"/>
                  </a:cubicBezTo>
                  <a:cubicBezTo>
                    <a:pt x="17713" y="6171"/>
                    <a:pt x="17312" y="6572"/>
                    <a:pt x="16671" y="6973"/>
                  </a:cubicBezTo>
                  <a:cubicBezTo>
                    <a:pt x="17312" y="6773"/>
                    <a:pt x="17713" y="6773"/>
                    <a:pt x="18114" y="6572"/>
                  </a:cubicBezTo>
                  <a:cubicBezTo>
                    <a:pt x="18114" y="6973"/>
                    <a:pt x="17512" y="7414"/>
                    <a:pt x="17072" y="7814"/>
                  </a:cubicBez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grpSp>
      <p:grpSp>
        <p:nvGrpSpPr>
          <p:cNvPr id="31" name="Group 31"/>
          <p:cNvGrpSpPr/>
          <p:nvPr/>
        </p:nvGrpSpPr>
        <p:grpSpPr>
          <a:xfrm>
            <a:off x="1149692" y="11994735"/>
            <a:ext cx="6470613" cy="696876"/>
            <a:chOff x="0" y="0"/>
            <a:chExt cx="6470612" cy="696875"/>
          </a:xfrm>
        </p:grpSpPr>
        <p:sp>
          <p:nvSpPr>
            <p:cNvPr id="18" name="Shape 18"/>
            <p:cNvSpPr/>
            <p:nvPr/>
          </p:nvSpPr>
          <p:spPr>
            <a:xfrm>
              <a:off x="707265" y="0"/>
              <a:ext cx="2514713"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lgn="l">
                <a:defRPr sz="1800" b="1">
                  <a:solidFill>
                    <a:srgbClr val="18232D"/>
                  </a:solidFill>
                  <a:latin typeface="+mn-lt"/>
                  <a:ea typeface="+mn-ea"/>
                  <a:cs typeface="+mn-cs"/>
                  <a:sym typeface="Helvetica"/>
                  <a:hlinkClick r:id="rId2"/>
                </a:defRPr>
              </a:lvl1pPr>
            </a:lstStyle>
            <a:p>
              <a:r>
                <a:rPr>
                  <a:latin typeface="+mn-lt"/>
                  <a:hlinkClick r:id="rId2"/>
                </a:rPr>
                <a:t>WWW.SITE2MAX.PRO</a:t>
              </a:r>
            </a:p>
          </p:txBody>
        </p:sp>
        <p:sp>
          <p:nvSpPr>
            <p:cNvPr id="19" name="Shape 19"/>
            <p:cNvSpPr/>
            <p:nvPr/>
          </p:nvSpPr>
          <p:spPr>
            <a:xfrm>
              <a:off x="704449" y="315875"/>
              <a:ext cx="5766164"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l">
                <a:defRPr sz="1800">
                  <a:solidFill>
                    <a:srgbClr val="18232D"/>
                  </a:solidFill>
                  <a:latin typeface="+mn-lt"/>
                  <a:ea typeface="+mn-ea"/>
                  <a:cs typeface="+mn-cs"/>
                  <a:sym typeface="Helvetica"/>
                </a:defRPr>
              </a:lvl1pPr>
            </a:lstStyle>
            <a:p>
              <a:r>
                <a:rPr>
                  <a:latin typeface="+mn-lt"/>
                </a:rPr>
                <a:t>Free PowerPoint &amp; KeyNote Templates</a:t>
              </a:r>
            </a:p>
          </p:txBody>
        </p:sp>
        <p:grpSp>
          <p:nvGrpSpPr>
            <p:cNvPr id="30" name="Group 30"/>
            <p:cNvGrpSpPr/>
            <p:nvPr/>
          </p:nvGrpSpPr>
          <p:grpSpPr>
            <a:xfrm>
              <a:off x="0" y="103781"/>
              <a:ext cx="591162" cy="508658"/>
              <a:chOff x="0" y="0"/>
              <a:chExt cx="591161" cy="508657"/>
            </a:xfrm>
          </p:grpSpPr>
          <p:sp>
            <p:nvSpPr>
              <p:cNvPr id="20" name="Shape 20"/>
              <p:cNvSpPr/>
              <p:nvPr/>
            </p:nvSpPr>
            <p:spPr>
              <a:xfrm>
                <a:off x="1493"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76" y="20289"/>
                    </a:moveTo>
                    <a:lnTo>
                      <a:pt x="0" y="1360"/>
                    </a:lnTo>
                    <a:cubicBezTo>
                      <a:pt x="-10" y="1007"/>
                      <a:pt x="120" y="664"/>
                      <a:pt x="360" y="410"/>
                    </a:cubicBezTo>
                    <a:cubicBezTo>
                      <a:pt x="733" y="16"/>
                      <a:pt x="1302" y="-107"/>
                      <a:pt x="1798" y="98"/>
                    </a:cubicBezTo>
                    <a:lnTo>
                      <a:pt x="20652" y="7385"/>
                    </a:lnTo>
                    <a:cubicBezTo>
                      <a:pt x="20896" y="7491"/>
                      <a:pt x="21105" y="7652"/>
                      <a:pt x="21269" y="7853"/>
                    </a:cubicBezTo>
                    <a:cubicBezTo>
                      <a:pt x="21398" y="8010"/>
                      <a:pt x="21500" y="8195"/>
                      <a:pt x="21541" y="8404"/>
                    </a:cubicBezTo>
                    <a:cubicBezTo>
                      <a:pt x="21590" y="8654"/>
                      <a:pt x="21546" y="8905"/>
                      <a:pt x="21446" y="9124"/>
                    </a:cubicBezTo>
                    <a:cubicBezTo>
                      <a:pt x="21331" y="9377"/>
                      <a:pt x="21139" y="9593"/>
                      <a:pt x="20887" y="9735"/>
                    </a:cubicBezTo>
                    <a:lnTo>
                      <a:pt x="1482" y="21324"/>
                    </a:lnTo>
                    <a:cubicBezTo>
                      <a:pt x="1182" y="21493"/>
                      <a:pt x="817" y="21484"/>
                      <a:pt x="525" y="21302"/>
                    </a:cubicBezTo>
                    <a:cubicBezTo>
                      <a:pt x="187" y="21090"/>
                      <a:pt x="9" y="20689"/>
                      <a:pt x="76"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1" name="Shape 21"/>
              <p:cNvSpPr/>
              <p:nvPr/>
            </p:nvSpPr>
            <p:spPr>
              <a:xfrm>
                <a:off x="1168" y="173768"/>
                <a:ext cx="128123" cy="101385"/>
              </a:xfrm>
              <a:custGeom>
                <a:avLst/>
                <a:gdLst/>
                <a:ahLst/>
                <a:cxnLst>
                  <a:cxn ang="0">
                    <a:pos x="wd2" y="hd2"/>
                  </a:cxn>
                  <a:cxn ang="5400000">
                    <a:pos x="wd2" y="hd2"/>
                  </a:cxn>
                  <a:cxn ang="10800000">
                    <a:pos x="wd2" y="hd2"/>
                  </a:cxn>
                  <a:cxn ang="16200000">
                    <a:pos x="wd2" y="hd2"/>
                  </a:cxn>
                </a:cxnLst>
                <a:rect l="0" t="0" r="r" b="b"/>
                <a:pathLst>
                  <a:path w="21059" h="20967" extrusionOk="0">
                    <a:moveTo>
                      <a:pt x="14" y="12680"/>
                    </a:moveTo>
                    <a:lnTo>
                      <a:pt x="14" y="19280"/>
                    </a:lnTo>
                    <a:cubicBezTo>
                      <a:pt x="-42" y="19719"/>
                      <a:pt x="74" y="20165"/>
                      <a:pt x="324" y="20481"/>
                    </a:cubicBezTo>
                    <a:cubicBezTo>
                      <a:pt x="757" y="21028"/>
                      <a:pt x="1418" y="21061"/>
                      <a:pt x="2007" y="20838"/>
                    </a:cubicBezTo>
                    <a:cubicBezTo>
                      <a:pt x="2230" y="20754"/>
                      <a:pt x="2445" y="20636"/>
                      <a:pt x="2647" y="20485"/>
                    </a:cubicBezTo>
                    <a:lnTo>
                      <a:pt x="19339" y="8413"/>
                    </a:lnTo>
                    <a:cubicBezTo>
                      <a:pt x="21016" y="7110"/>
                      <a:pt x="21558" y="4359"/>
                      <a:pt x="20559" y="2221"/>
                    </a:cubicBezTo>
                    <a:cubicBezTo>
                      <a:pt x="19637" y="250"/>
                      <a:pt x="17688" y="-539"/>
                      <a:pt x="16025" y="386"/>
                    </a:cubicBezTo>
                    <a:lnTo>
                      <a:pt x="710" y="11183"/>
                    </a:lnTo>
                    <a:cubicBezTo>
                      <a:pt x="471" y="11359"/>
                      <a:pt x="279" y="11620"/>
                      <a:pt x="157" y="11932"/>
                    </a:cubicBezTo>
                    <a:cubicBezTo>
                      <a:pt x="66" y="12165"/>
                      <a:pt x="17" y="12421"/>
                      <a:pt x="14"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2" name="Shape 22"/>
              <p:cNvSpPr/>
              <p:nvPr/>
            </p:nvSpPr>
            <p:spPr>
              <a:xfrm>
                <a:off x="0" y="228851"/>
                <a:ext cx="295414" cy="279807"/>
              </a:xfrm>
              <a:custGeom>
                <a:avLst/>
                <a:gdLst/>
                <a:ahLst/>
                <a:cxnLst>
                  <a:cxn ang="0">
                    <a:pos x="wd2" y="hd2"/>
                  </a:cxn>
                  <a:cxn ang="5400000">
                    <a:pos x="wd2" y="hd2"/>
                  </a:cxn>
                  <a:cxn ang="10800000">
                    <a:pos x="wd2" y="hd2"/>
                  </a:cxn>
                  <a:cxn ang="16200000">
                    <a:pos x="wd2" y="hd2"/>
                  </a:cxn>
                </a:cxnLst>
                <a:rect l="0" t="0" r="r" b="b"/>
                <a:pathLst>
                  <a:path w="21590" h="21107" extrusionOk="0">
                    <a:moveTo>
                      <a:pt x="471" y="7906"/>
                    </a:moveTo>
                    <a:lnTo>
                      <a:pt x="13581" y="457"/>
                    </a:lnTo>
                    <a:cubicBezTo>
                      <a:pt x="15392" y="-487"/>
                      <a:pt x="17599" y="70"/>
                      <a:pt x="18783" y="1769"/>
                    </a:cubicBezTo>
                    <a:cubicBezTo>
                      <a:pt x="20248" y="3871"/>
                      <a:pt x="19645" y="6818"/>
                      <a:pt x="17481" y="8128"/>
                    </a:cubicBezTo>
                    <a:lnTo>
                      <a:pt x="12198" y="11071"/>
                    </a:lnTo>
                    <a:cubicBezTo>
                      <a:pt x="11994" y="11210"/>
                      <a:pt x="11865" y="11441"/>
                      <a:pt x="11851" y="11693"/>
                    </a:cubicBezTo>
                    <a:cubicBezTo>
                      <a:pt x="11835" y="11962"/>
                      <a:pt x="11951" y="12221"/>
                      <a:pt x="12160" y="12383"/>
                    </a:cubicBezTo>
                    <a:lnTo>
                      <a:pt x="19975" y="16959"/>
                    </a:lnTo>
                    <a:cubicBezTo>
                      <a:pt x="20263" y="17139"/>
                      <a:pt x="20576" y="17273"/>
                      <a:pt x="20903" y="17355"/>
                    </a:cubicBezTo>
                    <a:cubicBezTo>
                      <a:pt x="21128" y="17412"/>
                      <a:pt x="21358" y="17444"/>
                      <a:pt x="21590" y="17451"/>
                    </a:cubicBezTo>
                    <a:lnTo>
                      <a:pt x="21590" y="21105"/>
                    </a:lnTo>
                    <a:cubicBezTo>
                      <a:pt x="21408" y="21113"/>
                      <a:pt x="21226" y="21099"/>
                      <a:pt x="21048" y="21063"/>
                    </a:cubicBezTo>
                    <a:cubicBezTo>
                      <a:pt x="20857" y="21025"/>
                      <a:pt x="20672" y="20963"/>
                      <a:pt x="20492" y="20889"/>
                    </a:cubicBezTo>
                    <a:cubicBezTo>
                      <a:pt x="20290" y="20804"/>
                      <a:pt x="20093" y="20703"/>
                      <a:pt x="19905" y="20586"/>
                    </a:cubicBezTo>
                    <a:lnTo>
                      <a:pt x="421" y="9395"/>
                    </a:lnTo>
                    <a:cubicBezTo>
                      <a:pt x="169" y="9255"/>
                      <a:pt x="9" y="8988"/>
                      <a:pt x="0" y="8693"/>
                    </a:cubicBezTo>
                    <a:cubicBezTo>
                      <a:pt x="-10" y="8357"/>
                      <a:pt x="175" y="8047"/>
                      <a:pt x="471"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3" name="Shape 23"/>
              <p:cNvSpPr/>
              <p:nvPr/>
            </p:nvSpPr>
            <p:spPr>
              <a:xfrm>
                <a:off x="189045"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24" name="Shape 24"/>
              <p:cNvSpPr/>
              <p:nvPr/>
            </p:nvSpPr>
            <p:spPr>
              <a:xfrm>
                <a:off x="207835" y="56337"/>
                <a:ext cx="173029" cy="50731"/>
              </a:xfrm>
              <a:custGeom>
                <a:avLst/>
                <a:gdLst/>
                <a:ahLst/>
                <a:cxnLst>
                  <a:cxn ang="0">
                    <a:pos x="wd2" y="hd2"/>
                  </a:cxn>
                  <a:cxn ang="5400000">
                    <a:pos x="wd2" y="hd2"/>
                  </a:cxn>
                  <a:cxn ang="10800000">
                    <a:pos x="wd2" y="hd2"/>
                  </a:cxn>
                  <a:cxn ang="16200000">
                    <a:pos x="wd2" y="hd2"/>
                  </a:cxn>
                </a:cxnLst>
                <a:rect l="0" t="0" r="r" b="b"/>
                <a:pathLst>
                  <a:path w="21420" h="21513" extrusionOk="0">
                    <a:moveTo>
                      <a:pt x="675" y="0"/>
                    </a:moveTo>
                    <a:cubicBezTo>
                      <a:pt x="421" y="21"/>
                      <a:pt x="190" y="524"/>
                      <a:pt x="77" y="1306"/>
                    </a:cubicBezTo>
                    <a:cubicBezTo>
                      <a:pt x="-114" y="2623"/>
                      <a:pt x="64" y="4217"/>
                      <a:pt x="462" y="4762"/>
                    </a:cubicBezTo>
                    <a:lnTo>
                      <a:pt x="9181" y="20142"/>
                    </a:lnTo>
                    <a:cubicBezTo>
                      <a:pt x="9676" y="21045"/>
                      <a:pt x="10229" y="21516"/>
                      <a:pt x="10790" y="21513"/>
                    </a:cubicBezTo>
                    <a:cubicBezTo>
                      <a:pt x="11347" y="21509"/>
                      <a:pt x="11895" y="21039"/>
                      <a:pt x="12387" y="20142"/>
                    </a:cubicBezTo>
                    <a:lnTo>
                      <a:pt x="20939" y="4999"/>
                    </a:lnTo>
                    <a:cubicBezTo>
                      <a:pt x="21290" y="4534"/>
                      <a:pt x="21486" y="3254"/>
                      <a:pt x="21399" y="2003"/>
                    </a:cubicBezTo>
                    <a:cubicBezTo>
                      <a:pt x="21313" y="755"/>
                      <a:pt x="20971" y="-84"/>
                      <a:pt x="20598" y="36"/>
                    </a:cubicBezTo>
                    <a:lnTo>
                      <a:pt x="675" y="0"/>
                    </a:ln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5" name="Shape 25"/>
              <p:cNvSpPr/>
              <p:nvPr/>
            </p:nvSpPr>
            <p:spPr>
              <a:xfrm>
                <a:off x="255606" y="392618"/>
                <a:ext cx="78502" cy="31973"/>
              </a:xfrm>
              <a:custGeom>
                <a:avLst/>
                <a:gdLst/>
                <a:ahLst/>
                <a:cxnLst>
                  <a:cxn ang="0">
                    <a:pos x="wd2" y="hd2"/>
                  </a:cxn>
                  <a:cxn ang="5400000">
                    <a:pos x="wd2" y="hd2"/>
                  </a:cxn>
                  <a:cxn ang="10800000">
                    <a:pos x="wd2" y="hd2"/>
                  </a:cxn>
                  <a:cxn ang="16200000">
                    <a:pos x="wd2" y="hd2"/>
                  </a:cxn>
                </a:cxnLst>
                <a:rect l="0" t="0" r="r" b="b"/>
                <a:pathLst>
                  <a:path w="21330" h="21540" extrusionOk="0">
                    <a:moveTo>
                      <a:pt x="1655" y="0"/>
                    </a:moveTo>
                    <a:lnTo>
                      <a:pt x="19650" y="0"/>
                    </a:lnTo>
                    <a:cubicBezTo>
                      <a:pt x="20512" y="239"/>
                      <a:pt x="21199" y="1904"/>
                      <a:pt x="21313" y="4037"/>
                    </a:cubicBezTo>
                    <a:cubicBezTo>
                      <a:pt x="21412" y="5877"/>
                      <a:pt x="21056" y="7685"/>
                      <a:pt x="20410" y="8623"/>
                    </a:cubicBezTo>
                    <a:lnTo>
                      <a:pt x="12944" y="20137"/>
                    </a:lnTo>
                    <a:cubicBezTo>
                      <a:pt x="12358" y="20996"/>
                      <a:pt x="11696" y="21476"/>
                      <a:pt x="11016" y="21534"/>
                    </a:cubicBezTo>
                    <a:cubicBezTo>
                      <a:pt x="10241" y="21600"/>
                      <a:pt x="9474" y="21115"/>
                      <a:pt x="8806" y="20137"/>
                    </a:cubicBezTo>
                    <a:lnTo>
                      <a:pt x="959" y="8655"/>
                    </a:lnTo>
                    <a:cubicBezTo>
                      <a:pt x="174" y="7554"/>
                      <a:pt x="-188" y="5229"/>
                      <a:pt x="96" y="3106"/>
                    </a:cubicBezTo>
                    <a:cubicBezTo>
                      <a:pt x="324" y="1400"/>
                      <a:pt x="934" y="184"/>
                      <a:pt x="1655" y="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6" name="Shape 26"/>
              <p:cNvSpPr/>
              <p:nvPr/>
            </p:nvSpPr>
            <p:spPr>
              <a:xfrm>
                <a:off x="462326" y="173764"/>
                <a:ext cx="128122" cy="101385"/>
              </a:xfrm>
              <a:custGeom>
                <a:avLst/>
                <a:gdLst/>
                <a:ahLst/>
                <a:cxnLst>
                  <a:cxn ang="0">
                    <a:pos x="wd2" y="hd2"/>
                  </a:cxn>
                  <a:cxn ang="5400000">
                    <a:pos x="wd2" y="hd2"/>
                  </a:cxn>
                  <a:cxn ang="10800000">
                    <a:pos x="wd2" y="hd2"/>
                  </a:cxn>
                  <a:cxn ang="16200000">
                    <a:pos x="wd2" y="hd2"/>
                  </a:cxn>
                </a:cxnLst>
                <a:rect l="0" t="0" r="r" b="b"/>
                <a:pathLst>
                  <a:path w="21059" h="20967" extrusionOk="0">
                    <a:moveTo>
                      <a:pt x="21045" y="12680"/>
                    </a:moveTo>
                    <a:lnTo>
                      <a:pt x="21045" y="19280"/>
                    </a:lnTo>
                    <a:cubicBezTo>
                      <a:pt x="21101" y="19719"/>
                      <a:pt x="20985" y="20165"/>
                      <a:pt x="20735" y="20481"/>
                    </a:cubicBezTo>
                    <a:cubicBezTo>
                      <a:pt x="20302" y="21028"/>
                      <a:pt x="19641" y="21061"/>
                      <a:pt x="19052" y="20838"/>
                    </a:cubicBezTo>
                    <a:cubicBezTo>
                      <a:pt x="18829" y="20754"/>
                      <a:pt x="18614" y="20636"/>
                      <a:pt x="18412" y="20485"/>
                    </a:cubicBezTo>
                    <a:lnTo>
                      <a:pt x="1720" y="8413"/>
                    </a:lnTo>
                    <a:cubicBezTo>
                      <a:pt x="43" y="7110"/>
                      <a:pt x="-499" y="4359"/>
                      <a:pt x="500" y="2221"/>
                    </a:cubicBezTo>
                    <a:cubicBezTo>
                      <a:pt x="1422" y="250"/>
                      <a:pt x="3371" y="-539"/>
                      <a:pt x="5034" y="386"/>
                    </a:cubicBezTo>
                    <a:lnTo>
                      <a:pt x="20349" y="11183"/>
                    </a:lnTo>
                    <a:cubicBezTo>
                      <a:pt x="20588" y="11359"/>
                      <a:pt x="20780" y="11620"/>
                      <a:pt x="20902" y="11932"/>
                    </a:cubicBezTo>
                    <a:cubicBezTo>
                      <a:pt x="20993" y="12165"/>
                      <a:pt x="21042" y="12421"/>
                      <a:pt x="21045"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7" name="Shape 27"/>
              <p:cNvSpPr/>
              <p:nvPr/>
            </p:nvSpPr>
            <p:spPr>
              <a:xfrm>
                <a:off x="433839"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21485" y="20289"/>
                    </a:moveTo>
                    <a:lnTo>
                      <a:pt x="21561" y="1360"/>
                    </a:lnTo>
                    <a:cubicBezTo>
                      <a:pt x="21571" y="1007"/>
                      <a:pt x="21441" y="664"/>
                      <a:pt x="21201" y="410"/>
                    </a:cubicBezTo>
                    <a:cubicBezTo>
                      <a:pt x="20828" y="16"/>
                      <a:pt x="20259" y="-107"/>
                      <a:pt x="19763" y="98"/>
                    </a:cubicBezTo>
                    <a:lnTo>
                      <a:pt x="909" y="7385"/>
                    </a:lnTo>
                    <a:cubicBezTo>
                      <a:pt x="665" y="7491"/>
                      <a:pt x="456" y="7652"/>
                      <a:pt x="292" y="7853"/>
                    </a:cubicBezTo>
                    <a:cubicBezTo>
                      <a:pt x="163" y="8010"/>
                      <a:pt x="61" y="8195"/>
                      <a:pt x="20" y="8404"/>
                    </a:cubicBezTo>
                    <a:cubicBezTo>
                      <a:pt x="-29" y="8654"/>
                      <a:pt x="15" y="8905"/>
                      <a:pt x="115" y="9124"/>
                    </a:cubicBezTo>
                    <a:cubicBezTo>
                      <a:pt x="230" y="9377"/>
                      <a:pt x="422" y="9593"/>
                      <a:pt x="674" y="9735"/>
                    </a:cubicBezTo>
                    <a:lnTo>
                      <a:pt x="20079" y="21324"/>
                    </a:lnTo>
                    <a:cubicBezTo>
                      <a:pt x="20379" y="21493"/>
                      <a:pt x="20744" y="21484"/>
                      <a:pt x="21036" y="21302"/>
                    </a:cubicBezTo>
                    <a:cubicBezTo>
                      <a:pt x="21374" y="21090"/>
                      <a:pt x="21552" y="20689"/>
                      <a:pt x="21485"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8" name="Shape 28"/>
              <p:cNvSpPr/>
              <p:nvPr/>
            </p:nvSpPr>
            <p:spPr>
              <a:xfrm>
                <a:off x="293590" y="228849"/>
                <a:ext cx="295414" cy="279808"/>
              </a:xfrm>
              <a:custGeom>
                <a:avLst/>
                <a:gdLst/>
                <a:ahLst/>
                <a:cxnLst>
                  <a:cxn ang="0">
                    <a:pos x="wd2" y="hd2"/>
                  </a:cxn>
                  <a:cxn ang="5400000">
                    <a:pos x="wd2" y="hd2"/>
                  </a:cxn>
                  <a:cxn ang="10800000">
                    <a:pos x="wd2" y="hd2"/>
                  </a:cxn>
                  <a:cxn ang="16200000">
                    <a:pos x="wd2" y="hd2"/>
                  </a:cxn>
                </a:cxnLst>
                <a:rect l="0" t="0" r="r" b="b"/>
                <a:pathLst>
                  <a:path w="21590" h="21107" extrusionOk="0">
                    <a:moveTo>
                      <a:pt x="21119" y="7906"/>
                    </a:moveTo>
                    <a:lnTo>
                      <a:pt x="8009" y="457"/>
                    </a:lnTo>
                    <a:cubicBezTo>
                      <a:pt x="6198" y="-487"/>
                      <a:pt x="3991" y="70"/>
                      <a:pt x="2807" y="1769"/>
                    </a:cubicBezTo>
                    <a:cubicBezTo>
                      <a:pt x="1342" y="3871"/>
                      <a:pt x="1945" y="6818"/>
                      <a:pt x="4109" y="8128"/>
                    </a:cubicBezTo>
                    <a:lnTo>
                      <a:pt x="9392" y="11071"/>
                    </a:lnTo>
                    <a:cubicBezTo>
                      <a:pt x="9596" y="11210"/>
                      <a:pt x="9725" y="11441"/>
                      <a:pt x="9739" y="11693"/>
                    </a:cubicBezTo>
                    <a:cubicBezTo>
                      <a:pt x="9755" y="11962"/>
                      <a:pt x="9639" y="12221"/>
                      <a:pt x="9430" y="12383"/>
                    </a:cubicBezTo>
                    <a:lnTo>
                      <a:pt x="1615" y="16959"/>
                    </a:lnTo>
                    <a:cubicBezTo>
                      <a:pt x="1327" y="17139"/>
                      <a:pt x="1014" y="17273"/>
                      <a:pt x="687" y="17355"/>
                    </a:cubicBezTo>
                    <a:cubicBezTo>
                      <a:pt x="462" y="17412"/>
                      <a:pt x="232" y="17444"/>
                      <a:pt x="0" y="17451"/>
                    </a:cubicBezTo>
                    <a:lnTo>
                      <a:pt x="0" y="21105"/>
                    </a:lnTo>
                    <a:cubicBezTo>
                      <a:pt x="182" y="21113"/>
                      <a:pt x="364" y="21099"/>
                      <a:pt x="542" y="21063"/>
                    </a:cubicBezTo>
                    <a:cubicBezTo>
                      <a:pt x="733" y="21025"/>
                      <a:pt x="918" y="20963"/>
                      <a:pt x="1098" y="20889"/>
                    </a:cubicBezTo>
                    <a:cubicBezTo>
                      <a:pt x="1300" y="20804"/>
                      <a:pt x="1497" y="20703"/>
                      <a:pt x="1685" y="20586"/>
                    </a:cubicBezTo>
                    <a:lnTo>
                      <a:pt x="21169" y="9395"/>
                    </a:lnTo>
                    <a:cubicBezTo>
                      <a:pt x="21421" y="9255"/>
                      <a:pt x="21581" y="8988"/>
                      <a:pt x="21590" y="8693"/>
                    </a:cubicBezTo>
                    <a:cubicBezTo>
                      <a:pt x="21600" y="8357"/>
                      <a:pt x="21415" y="8047"/>
                      <a:pt x="21119"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9" name="Shape 29"/>
              <p:cNvSpPr/>
              <p:nvPr/>
            </p:nvSpPr>
            <p:spPr>
              <a:xfrm>
                <a:off x="354848"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grpSp>
      </p:grpSp>
      <p:sp>
        <p:nvSpPr>
          <p:cNvPr id="32" name="Shape 32"/>
          <p:cNvSpPr>
            <a:spLocks noGrp="1"/>
          </p:cNvSpPr>
          <p:nvPr>
            <p:ph type="sldNum" sz="quarter" idx="2"/>
          </p:nvPr>
        </p:nvSpPr>
        <p:spPr>
          <a:xfrm>
            <a:off x="11946001" y="13081000"/>
            <a:ext cx="479298" cy="471924"/>
          </a:xfrm>
          <a:prstGeom prst="rect">
            <a:avLst/>
          </a:prstGeom>
        </p:spPr>
        <p:txBody>
          <a:bodyPr/>
          <a:lstStyle>
            <a:lvl1pPr>
              <a:defRPr>
                <a:latin typeface="+mn-lt"/>
              </a:defRPr>
            </a:lvl1pPr>
          </a:lstStyle>
          <a:p>
            <a:fld id="{86CB4B4D-7CA3-9044-876B-883B54F8677D}" type="slidenum">
              <a:rPr lang="uk-UA" smtClean="0"/>
              <a:pPr/>
              <a:t>‹#›</a:t>
            </a:fld>
            <a:endParaRPr lang="uk-UA"/>
          </a:p>
        </p:txBody>
      </p:sp>
    </p:spTree>
    <p:extLst>
      <p:ext uri="{BB962C8B-B14F-4D97-AF65-F5344CB8AC3E}">
        <p14:creationId xmlns:p14="http://schemas.microsoft.com/office/powerpoint/2010/main" val="353840234"/>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_circle_page">
    <p:spTree>
      <p:nvGrpSpPr>
        <p:cNvPr id="1" name=""/>
        <p:cNvGrpSpPr/>
        <p:nvPr/>
      </p:nvGrpSpPr>
      <p:grpSpPr>
        <a:xfrm>
          <a:off x="0" y="0"/>
          <a:ext cx="0" cy="0"/>
          <a:chOff x="0" y="0"/>
          <a:chExt cx="0" cy="0"/>
        </a:xfrm>
      </p:grpSpPr>
      <p:sp>
        <p:nvSpPr>
          <p:cNvPr id="11" name="Shape 11"/>
          <p:cNvSpPr/>
          <p:nvPr/>
        </p:nvSpPr>
        <p:spPr>
          <a:xfrm>
            <a:off x="-70318" y="-14171"/>
            <a:ext cx="24524635" cy="13744342"/>
          </a:xfrm>
          <a:prstGeom prst="rect">
            <a:avLst/>
          </a:prstGeom>
          <a:solidFill>
            <a:srgbClr val="22303E"/>
          </a:solidFill>
          <a:ln w="12700">
            <a:miter lim="400000"/>
          </a:ln>
        </p:spPr>
        <p:txBody>
          <a:bodyPr lIns="50800" tIns="50800" rIns="50800" bIns="50800" anchor="ctr"/>
          <a:lstStyle/>
          <a:p>
            <a:pPr>
              <a:defRPr sz="3200">
                <a:solidFill>
                  <a:srgbClr val="FFFFFF"/>
                </a:solidFill>
              </a:defRPr>
            </a:pPr>
            <a:endParaRPr/>
          </a:p>
        </p:txBody>
      </p:sp>
      <p:sp>
        <p:nvSpPr>
          <p:cNvPr id="12" name="Shape 12"/>
          <p:cNvSpPr/>
          <p:nvPr/>
        </p:nvSpPr>
        <p:spPr>
          <a:xfrm>
            <a:off x="558800" y="508000"/>
            <a:ext cx="23266399" cy="12603659"/>
          </a:xfrm>
          <a:prstGeom prst="rect">
            <a:avLst/>
          </a:prstGeom>
          <a:ln w="63500">
            <a:solidFill>
              <a:srgbClr val="18232D"/>
            </a:solidFill>
            <a:miter lim="400000"/>
          </a:ln>
        </p:spPr>
        <p:txBody>
          <a:bodyPr lIns="50800" tIns="50800" rIns="50800" bIns="50800" anchor="ctr"/>
          <a:lstStyle/>
          <a:p>
            <a:pPr>
              <a:defRPr sz="3200">
                <a:solidFill>
                  <a:srgbClr val="FFFFFF"/>
                </a:solidFill>
              </a:defRPr>
            </a:pPr>
            <a:endParaRPr/>
          </a:p>
        </p:txBody>
      </p:sp>
      <p:grpSp>
        <p:nvGrpSpPr>
          <p:cNvPr id="17" name="Group 17"/>
          <p:cNvGrpSpPr/>
          <p:nvPr/>
        </p:nvGrpSpPr>
        <p:grpSpPr>
          <a:xfrm>
            <a:off x="20326370" y="12072092"/>
            <a:ext cx="3067658" cy="567561"/>
            <a:chOff x="0" y="0"/>
            <a:chExt cx="3067657" cy="567559"/>
          </a:xfrm>
        </p:grpSpPr>
        <p:sp>
          <p:nvSpPr>
            <p:cNvPr id="13" name="Shape 13"/>
            <p:cNvSpPr/>
            <p:nvPr/>
          </p:nvSpPr>
          <p:spPr>
            <a:xfrm>
              <a:off x="0" y="0"/>
              <a:ext cx="562942" cy="567559"/>
            </a:xfrm>
            <a:custGeom>
              <a:avLst/>
              <a:gdLst/>
              <a:ahLst/>
              <a:cxnLst>
                <a:cxn ang="0">
                  <a:pos x="wd2" y="hd2"/>
                </a:cxn>
                <a:cxn ang="5400000">
                  <a:pos x="wd2" y="hd2"/>
                </a:cxn>
                <a:cxn ang="10800000">
                  <a:pos x="wd2" y="hd2"/>
                </a:cxn>
                <a:cxn ang="16200000">
                  <a:pos x="wd2" y="hd2"/>
                </a:cxn>
              </a:cxnLst>
              <a:rect l="0" t="0" r="r" b="b"/>
              <a:pathLst>
                <a:path w="21600" h="21600" extrusionOk="0">
                  <a:moveTo>
                    <a:pt x="19356" y="0"/>
                  </a:moveTo>
                  <a:lnTo>
                    <a:pt x="2244" y="0"/>
                  </a:lnTo>
                  <a:cubicBezTo>
                    <a:pt x="1002" y="0"/>
                    <a:pt x="0" y="1040"/>
                    <a:pt x="0" y="2280"/>
                  </a:cubicBezTo>
                  <a:lnTo>
                    <a:pt x="0" y="19320"/>
                  </a:lnTo>
                  <a:cubicBezTo>
                    <a:pt x="0" y="20560"/>
                    <a:pt x="1002" y="21600"/>
                    <a:pt x="2244" y="21600"/>
                  </a:cubicBezTo>
                  <a:lnTo>
                    <a:pt x="19356" y="21600"/>
                  </a:lnTo>
                  <a:cubicBezTo>
                    <a:pt x="20558" y="21600"/>
                    <a:pt x="21600" y="20560"/>
                    <a:pt x="21600" y="19320"/>
                  </a:cubicBezTo>
                  <a:lnTo>
                    <a:pt x="21600" y="2280"/>
                  </a:lnTo>
                  <a:cubicBezTo>
                    <a:pt x="21600" y="1040"/>
                    <a:pt x="20558" y="0"/>
                    <a:pt x="19356" y="0"/>
                  </a:cubicBezTo>
                  <a:close/>
                  <a:moveTo>
                    <a:pt x="18314" y="2280"/>
                  </a:moveTo>
                  <a:lnTo>
                    <a:pt x="18314" y="5560"/>
                  </a:lnTo>
                  <a:lnTo>
                    <a:pt x="16230" y="5560"/>
                  </a:lnTo>
                  <a:cubicBezTo>
                    <a:pt x="15429" y="5560"/>
                    <a:pt x="15028" y="5960"/>
                    <a:pt x="15028" y="6600"/>
                  </a:cubicBezTo>
                  <a:lnTo>
                    <a:pt x="15028" y="8640"/>
                  </a:lnTo>
                  <a:lnTo>
                    <a:pt x="18314" y="8640"/>
                  </a:lnTo>
                  <a:lnTo>
                    <a:pt x="18314" y="11920"/>
                  </a:lnTo>
                  <a:lnTo>
                    <a:pt x="15028" y="11920"/>
                  </a:lnTo>
                  <a:lnTo>
                    <a:pt x="15028" y="19320"/>
                  </a:lnTo>
                  <a:lnTo>
                    <a:pt x="11942" y="19320"/>
                  </a:lnTo>
                  <a:lnTo>
                    <a:pt x="11942" y="11920"/>
                  </a:lnTo>
                  <a:lnTo>
                    <a:pt x="9658" y="11920"/>
                  </a:lnTo>
                  <a:lnTo>
                    <a:pt x="9658" y="8640"/>
                  </a:lnTo>
                  <a:lnTo>
                    <a:pt x="11942" y="8640"/>
                  </a:lnTo>
                  <a:lnTo>
                    <a:pt x="11942" y="5960"/>
                  </a:lnTo>
                  <a:cubicBezTo>
                    <a:pt x="11942" y="3920"/>
                    <a:pt x="13585" y="2280"/>
                    <a:pt x="15629" y="2280"/>
                  </a:cubicBezTo>
                  <a:lnTo>
                    <a:pt x="18314" y="228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4" name="Shape 14"/>
            <p:cNvSpPr/>
            <p:nvPr/>
          </p:nvSpPr>
          <p:spPr>
            <a:xfrm>
              <a:off x="1668270" y="0"/>
              <a:ext cx="562943" cy="567560"/>
            </a:xfrm>
            <a:custGeom>
              <a:avLst/>
              <a:gdLst/>
              <a:ahLst/>
              <a:cxnLst>
                <a:cxn ang="0">
                  <a:pos x="wd2" y="hd2"/>
                </a:cxn>
                <a:cxn ang="5400000">
                  <a:pos x="wd2" y="hd2"/>
                </a:cxn>
                <a:cxn ang="10800000">
                  <a:pos x="wd2" y="hd2"/>
                </a:cxn>
                <a:cxn ang="16200000">
                  <a:pos x="wd2" y="hd2"/>
                </a:cxn>
              </a:cxnLst>
              <a:rect l="0" t="0" r="r" b="b"/>
              <a:pathLst>
                <a:path w="21600" h="21600" extrusionOk="0">
                  <a:moveTo>
                    <a:pt x="10099" y="7400"/>
                  </a:moveTo>
                  <a:cubicBezTo>
                    <a:pt x="10099" y="6400"/>
                    <a:pt x="9257" y="4320"/>
                    <a:pt x="7814" y="4320"/>
                  </a:cubicBezTo>
                  <a:cubicBezTo>
                    <a:pt x="7013" y="4320"/>
                    <a:pt x="6372" y="4760"/>
                    <a:pt x="6372" y="6200"/>
                  </a:cubicBezTo>
                  <a:cubicBezTo>
                    <a:pt x="6372" y="7400"/>
                    <a:pt x="7013" y="9280"/>
                    <a:pt x="8456" y="9280"/>
                  </a:cubicBezTo>
                  <a:cubicBezTo>
                    <a:pt x="8456" y="9280"/>
                    <a:pt x="10099" y="9080"/>
                    <a:pt x="10099" y="7400"/>
                  </a:cubicBezTo>
                  <a:close/>
                  <a:moveTo>
                    <a:pt x="9257" y="12760"/>
                  </a:moveTo>
                  <a:lnTo>
                    <a:pt x="9057" y="12760"/>
                  </a:lnTo>
                  <a:cubicBezTo>
                    <a:pt x="8656" y="12760"/>
                    <a:pt x="7814" y="12960"/>
                    <a:pt x="7013" y="13160"/>
                  </a:cubicBezTo>
                  <a:cubicBezTo>
                    <a:pt x="6372" y="13400"/>
                    <a:pt x="5570" y="13800"/>
                    <a:pt x="5570" y="14800"/>
                  </a:cubicBezTo>
                  <a:cubicBezTo>
                    <a:pt x="5570" y="16040"/>
                    <a:pt x="6572" y="17280"/>
                    <a:pt x="8656" y="17280"/>
                  </a:cubicBezTo>
                  <a:cubicBezTo>
                    <a:pt x="10299" y="17280"/>
                    <a:pt x="11301" y="16240"/>
                    <a:pt x="11301" y="15240"/>
                  </a:cubicBezTo>
                  <a:cubicBezTo>
                    <a:pt x="11301" y="14400"/>
                    <a:pt x="10700" y="13800"/>
                    <a:pt x="9257" y="12760"/>
                  </a:cubicBezTo>
                  <a:close/>
                  <a:moveTo>
                    <a:pt x="19556" y="0"/>
                  </a:moveTo>
                  <a:lnTo>
                    <a:pt x="2244" y="0"/>
                  </a:lnTo>
                  <a:cubicBezTo>
                    <a:pt x="1042" y="0"/>
                    <a:pt x="0" y="1040"/>
                    <a:pt x="0" y="2280"/>
                  </a:cubicBezTo>
                  <a:lnTo>
                    <a:pt x="0" y="19360"/>
                  </a:lnTo>
                  <a:cubicBezTo>
                    <a:pt x="0" y="20560"/>
                    <a:pt x="1042" y="21600"/>
                    <a:pt x="2244" y="21600"/>
                  </a:cubicBezTo>
                  <a:lnTo>
                    <a:pt x="19556" y="21600"/>
                  </a:lnTo>
                  <a:cubicBezTo>
                    <a:pt x="20598" y="21600"/>
                    <a:pt x="21600" y="20560"/>
                    <a:pt x="21600" y="19360"/>
                  </a:cubicBezTo>
                  <a:lnTo>
                    <a:pt x="21600" y="2280"/>
                  </a:lnTo>
                  <a:cubicBezTo>
                    <a:pt x="21600" y="1040"/>
                    <a:pt x="20598" y="0"/>
                    <a:pt x="19556" y="0"/>
                  </a:cubicBezTo>
                  <a:close/>
                  <a:moveTo>
                    <a:pt x="7814" y="18520"/>
                  </a:moveTo>
                  <a:cubicBezTo>
                    <a:pt x="4729" y="18520"/>
                    <a:pt x="3286" y="16880"/>
                    <a:pt x="3286" y="15440"/>
                  </a:cubicBezTo>
                  <a:cubicBezTo>
                    <a:pt x="3286" y="14800"/>
                    <a:pt x="3486" y="13600"/>
                    <a:pt x="4929" y="12760"/>
                  </a:cubicBezTo>
                  <a:cubicBezTo>
                    <a:pt x="5771" y="12160"/>
                    <a:pt x="6773" y="11960"/>
                    <a:pt x="8215" y="11720"/>
                  </a:cubicBezTo>
                  <a:cubicBezTo>
                    <a:pt x="8015" y="11520"/>
                    <a:pt x="8015" y="11320"/>
                    <a:pt x="8015" y="10720"/>
                  </a:cubicBezTo>
                  <a:cubicBezTo>
                    <a:pt x="8015" y="10520"/>
                    <a:pt x="8015" y="10520"/>
                    <a:pt x="8015" y="10080"/>
                  </a:cubicBezTo>
                  <a:lnTo>
                    <a:pt x="7614" y="10080"/>
                  </a:lnTo>
                  <a:cubicBezTo>
                    <a:pt x="5570" y="10080"/>
                    <a:pt x="4128" y="8640"/>
                    <a:pt x="4128" y="7000"/>
                  </a:cubicBezTo>
                  <a:cubicBezTo>
                    <a:pt x="4128" y="5160"/>
                    <a:pt x="5570" y="3120"/>
                    <a:pt x="8656" y="3120"/>
                  </a:cubicBezTo>
                  <a:lnTo>
                    <a:pt x="13184" y="3120"/>
                  </a:lnTo>
                  <a:lnTo>
                    <a:pt x="12744" y="3520"/>
                  </a:lnTo>
                  <a:lnTo>
                    <a:pt x="11942" y="4320"/>
                  </a:lnTo>
                  <a:lnTo>
                    <a:pt x="11101" y="4320"/>
                  </a:lnTo>
                  <a:cubicBezTo>
                    <a:pt x="11541" y="4760"/>
                    <a:pt x="12142" y="5360"/>
                    <a:pt x="12142" y="6600"/>
                  </a:cubicBezTo>
                  <a:cubicBezTo>
                    <a:pt x="12142" y="8240"/>
                    <a:pt x="11301" y="8840"/>
                    <a:pt x="10499" y="9480"/>
                  </a:cubicBezTo>
                  <a:cubicBezTo>
                    <a:pt x="10299" y="9680"/>
                    <a:pt x="10099" y="9880"/>
                    <a:pt x="10099" y="10280"/>
                  </a:cubicBezTo>
                  <a:cubicBezTo>
                    <a:pt x="10099" y="10720"/>
                    <a:pt x="10299" y="10920"/>
                    <a:pt x="10499" y="10920"/>
                  </a:cubicBezTo>
                  <a:cubicBezTo>
                    <a:pt x="10499" y="11120"/>
                    <a:pt x="10700" y="11120"/>
                    <a:pt x="10900" y="11320"/>
                  </a:cubicBezTo>
                  <a:cubicBezTo>
                    <a:pt x="11742" y="11960"/>
                    <a:pt x="12984" y="12560"/>
                    <a:pt x="12984" y="14400"/>
                  </a:cubicBezTo>
                  <a:cubicBezTo>
                    <a:pt x="12984" y="16240"/>
                    <a:pt x="11541" y="18520"/>
                    <a:pt x="7814" y="18520"/>
                  </a:cubicBezTo>
                  <a:close/>
                  <a:moveTo>
                    <a:pt x="18314" y="10920"/>
                  </a:moveTo>
                  <a:lnTo>
                    <a:pt x="16270" y="10920"/>
                  </a:lnTo>
                  <a:lnTo>
                    <a:pt x="16270" y="12960"/>
                  </a:lnTo>
                  <a:lnTo>
                    <a:pt x="15228" y="12960"/>
                  </a:lnTo>
                  <a:lnTo>
                    <a:pt x="15228" y="10920"/>
                  </a:lnTo>
                  <a:lnTo>
                    <a:pt x="12984" y="10920"/>
                  </a:lnTo>
                  <a:lnTo>
                    <a:pt x="12984" y="9680"/>
                  </a:lnTo>
                  <a:lnTo>
                    <a:pt x="15228" y="9680"/>
                  </a:lnTo>
                  <a:lnTo>
                    <a:pt x="15228" y="7640"/>
                  </a:lnTo>
                  <a:lnTo>
                    <a:pt x="16270" y="7640"/>
                  </a:lnTo>
                  <a:lnTo>
                    <a:pt x="16270" y="9680"/>
                  </a:lnTo>
                  <a:lnTo>
                    <a:pt x="18314" y="9680"/>
                  </a:lnTo>
                  <a:lnTo>
                    <a:pt x="18314" y="1092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5" name="Shape 15"/>
            <p:cNvSpPr/>
            <p:nvPr/>
          </p:nvSpPr>
          <p:spPr>
            <a:xfrm>
              <a:off x="2500097" y="0"/>
              <a:ext cx="567561" cy="567560"/>
            </a:xfrm>
            <a:custGeom>
              <a:avLst/>
              <a:gdLst/>
              <a:ahLst/>
              <a:cxnLst>
                <a:cxn ang="0">
                  <a:pos x="wd2" y="hd2"/>
                </a:cxn>
                <a:cxn ang="5400000">
                  <a:pos x="wd2" y="hd2"/>
                </a:cxn>
                <a:cxn ang="10800000">
                  <a:pos x="wd2" y="hd2"/>
                </a:cxn>
                <a:cxn ang="16200000">
                  <a:pos x="wd2" y="hd2"/>
                </a:cxn>
              </a:cxnLst>
              <a:rect l="0" t="0" r="r" b="b"/>
              <a:pathLst>
                <a:path w="21600" h="21600" extrusionOk="0">
                  <a:moveTo>
                    <a:pt x="19320" y="0"/>
                  </a:moveTo>
                  <a:lnTo>
                    <a:pt x="2080" y="0"/>
                  </a:lnTo>
                  <a:cubicBezTo>
                    <a:pt x="1040" y="0"/>
                    <a:pt x="0" y="1040"/>
                    <a:pt x="0" y="2280"/>
                  </a:cubicBezTo>
                  <a:lnTo>
                    <a:pt x="0" y="19360"/>
                  </a:lnTo>
                  <a:cubicBezTo>
                    <a:pt x="0" y="20560"/>
                    <a:pt x="1040" y="21600"/>
                    <a:pt x="2080" y="21600"/>
                  </a:cubicBezTo>
                  <a:lnTo>
                    <a:pt x="19320" y="21600"/>
                  </a:lnTo>
                  <a:cubicBezTo>
                    <a:pt x="20560" y="21600"/>
                    <a:pt x="21600" y="20560"/>
                    <a:pt x="21600" y="19360"/>
                  </a:cubicBezTo>
                  <a:lnTo>
                    <a:pt x="21600" y="2280"/>
                  </a:lnTo>
                  <a:cubicBezTo>
                    <a:pt x="21600" y="1040"/>
                    <a:pt x="20560" y="0"/>
                    <a:pt x="19320" y="0"/>
                  </a:cubicBezTo>
                  <a:close/>
                  <a:moveTo>
                    <a:pt x="10680" y="6600"/>
                  </a:moveTo>
                  <a:cubicBezTo>
                    <a:pt x="13160" y="6600"/>
                    <a:pt x="15000" y="8560"/>
                    <a:pt x="15000" y="10920"/>
                  </a:cubicBezTo>
                  <a:cubicBezTo>
                    <a:pt x="15000" y="13280"/>
                    <a:pt x="13080" y="15240"/>
                    <a:pt x="10680" y="15240"/>
                  </a:cubicBezTo>
                  <a:cubicBezTo>
                    <a:pt x="8320" y="15240"/>
                    <a:pt x="6400" y="13280"/>
                    <a:pt x="6400" y="10920"/>
                  </a:cubicBezTo>
                  <a:cubicBezTo>
                    <a:pt x="6400" y="8560"/>
                    <a:pt x="8440" y="6600"/>
                    <a:pt x="10680" y="6600"/>
                  </a:cubicBezTo>
                  <a:close/>
                  <a:moveTo>
                    <a:pt x="2680" y="19360"/>
                  </a:moveTo>
                  <a:cubicBezTo>
                    <a:pt x="2280" y="19360"/>
                    <a:pt x="2080" y="19120"/>
                    <a:pt x="2080" y="18920"/>
                  </a:cubicBezTo>
                  <a:lnTo>
                    <a:pt x="2080" y="9680"/>
                  </a:lnTo>
                  <a:lnTo>
                    <a:pt x="4320" y="9680"/>
                  </a:lnTo>
                  <a:cubicBezTo>
                    <a:pt x="4320" y="10080"/>
                    <a:pt x="4320" y="10520"/>
                    <a:pt x="4320" y="10920"/>
                  </a:cubicBezTo>
                  <a:cubicBezTo>
                    <a:pt x="4320" y="14400"/>
                    <a:pt x="7200" y="17280"/>
                    <a:pt x="10680" y="17280"/>
                  </a:cubicBezTo>
                  <a:cubicBezTo>
                    <a:pt x="14200" y="17280"/>
                    <a:pt x="17280" y="14400"/>
                    <a:pt x="17280" y="10920"/>
                  </a:cubicBezTo>
                  <a:cubicBezTo>
                    <a:pt x="17280" y="10520"/>
                    <a:pt x="17280" y="10080"/>
                    <a:pt x="17080" y="9680"/>
                  </a:cubicBezTo>
                  <a:lnTo>
                    <a:pt x="19320" y="9680"/>
                  </a:lnTo>
                  <a:lnTo>
                    <a:pt x="19320" y="18920"/>
                  </a:lnTo>
                  <a:cubicBezTo>
                    <a:pt x="19320" y="19120"/>
                    <a:pt x="19120" y="19360"/>
                    <a:pt x="18720" y="19360"/>
                  </a:cubicBezTo>
                  <a:lnTo>
                    <a:pt x="2680" y="19360"/>
                  </a:lnTo>
                  <a:close/>
                  <a:moveTo>
                    <a:pt x="19320" y="4960"/>
                  </a:moveTo>
                  <a:cubicBezTo>
                    <a:pt x="19320" y="5160"/>
                    <a:pt x="19120" y="5360"/>
                    <a:pt x="18720" y="5360"/>
                  </a:cubicBezTo>
                  <a:lnTo>
                    <a:pt x="16680" y="5360"/>
                  </a:lnTo>
                  <a:cubicBezTo>
                    <a:pt x="16240" y="5360"/>
                    <a:pt x="16040" y="5160"/>
                    <a:pt x="16040" y="4960"/>
                  </a:cubicBezTo>
                  <a:lnTo>
                    <a:pt x="16040" y="2680"/>
                  </a:lnTo>
                  <a:cubicBezTo>
                    <a:pt x="16040" y="2480"/>
                    <a:pt x="16240" y="2280"/>
                    <a:pt x="16680" y="2280"/>
                  </a:cubicBezTo>
                  <a:lnTo>
                    <a:pt x="18720" y="2280"/>
                  </a:lnTo>
                  <a:cubicBezTo>
                    <a:pt x="19120" y="2280"/>
                    <a:pt x="19320" y="2480"/>
                    <a:pt x="19320" y="2680"/>
                  </a:cubicBezTo>
                  <a:lnTo>
                    <a:pt x="19320" y="4960"/>
                  </a:ln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16" name="Shape 16"/>
            <p:cNvSpPr/>
            <p:nvPr/>
          </p:nvSpPr>
          <p:spPr>
            <a:xfrm>
              <a:off x="834135" y="2308"/>
              <a:ext cx="562943" cy="562943"/>
            </a:xfrm>
            <a:custGeom>
              <a:avLst/>
              <a:gdLst/>
              <a:ahLst/>
              <a:cxnLst>
                <a:cxn ang="0">
                  <a:pos x="wd2" y="hd2"/>
                </a:cxn>
                <a:cxn ang="5400000">
                  <a:pos x="wd2" y="hd2"/>
                </a:cxn>
                <a:cxn ang="10800000">
                  <a:pos x="wd2" y="hd2"/>
                </a:cxn>
                <a:cxn ang="16200000">
                  <a:pos x="wd2" y="hd2"/>
                </a:cxn>
              </a:cxnLst>
              <a:rect l="0" t="0" r="r" b="b"/>
              <a:pathLst>
                <a:path w="21600" h="21600" extrusionOk="0">
                  <a:moveTo>
                    <a:pt x="19556" y="0"/>
                  </a:moveTo>
                  <a:lnTo>
                    <a:pt x="2244" y="0"/>
                  </a:lnTo>
                  <a:cubicBezTo>
                    <a:pt x="1042" y="0"/>
                    <a:pt x="0" y="1002"/>
                    <a:pt x="0" y="2244"/>
                  </a:cubicBezTo>
                  <a:lnTo>
                    <a:pt x="0" y="19356"/>
                  </a:lnTo>
                  <a:cubicBezTo>
                    <a:pt x="0" y="20598"/>
                    <a:pt x="1042" y="21600"/>
                    <a:pt x="2244" y="21600"/>
                  </a:cubicBezTo>
                  <a:lnTo>
                    <a:pt x="19556" y="21600"/>
                  </a:lnTo>
                  <a:cubicBezTo>
                    <a:pt x="20598" y="21600"/>
                    <a:pt x="21600" y="20598"/>
                    <a:pt x="21600" y="19356"/>
                  </a:cubicBezTo>
                  <a:lnTo>
                    <a:pt x="21600" y="2244"/>
                  </a:lnTo>
                  <a:cubicBezTo>
                    <a:pt x="21600" y="1002"/>
                    <a:pt x="20598" y="0"/>
                    <a:pt x="19556" y="0"/>
                  </a:cubicBezTo>
                  <a:close/>
                  <a:moveTo>
                    <a:pt x="17072" y="7814"/>
                  </a:moveTo>
                  <a:cubicBezTo>
                    <a:pt x="16871" y="12744"/>
                    <a:pt x="13786" y="16270"/>
                    <a:pt x="9057" y="16471"/>
                  </a:cubicBezTo>
                  <a:cubicBezTo>
                    <a:pt x="7013" y="16671"/>
                    <a:pt x="5771" y="16030"/>
                    <a:pt x="4328" y="15228"/>
                  </a:cubicBezTo>
                  <a:cubicBezTo>
                    <a:pt x="5771" y="15429"/>
                    <a:pt x="7614" y="14827"/>
                    <a:pt x="8656" y="13986"/>
                  </a:cubicBezTo>
                  <a:cubicBezTo>
                    <a:pt x="7213" y="13986"/>
                    <a:pt x="6372" y="13184"/>
                    <a:pt x="5971" y="11942"/>
                  </a:cubicBezTo>
                  <a:cubicBezTo>
                    <a:pt x="6372" y="12142"/>
                    <a:pt x="6773" y="11942"/>
                    <a:pt x="7013" y="11942"/>
                  </a:cubicBezTo>
                  <a:cubicBezTo>
                    <a:pt x="5771" y="11501"/>
                    <a:pt x="4929" y="10900"/>
                    <a:pt x="4729" y="9057"/>
                  </a:cubicBezTo>
                  <a:cubicBezTo>
                    <a:pt x="5129" y="9257"/>
                    <a:pt x="5570" y="9458"/>
                    <a:pt x="5971" y="9458"/>
                  </a:cubicBezTo>
                  <a:cubicBezTo>
                    <a:pt x="5129" y="8856"/>
                    <a:pt x="4328" y="6773"/>
                    <a:pt x="5129" y="5530"/>
                  </a:cubicBezTo>
                  <a:cubicBezTo>
                    <a:pt x="6572" y="6973"/>
                    <a:pt x="8215" y="8416"/>
                    <a:pt x="11101" y="8616"/>
                  </a:cubicBezTo>
                  <a:cubicBezTo>
                    <a:pt x="10299" y="5530"/>
                    <a:pt x="14427" y="3887"/>
                    <a:pt x="16070" y="5971"/>
                  </a:cubicBezTo>
                  <a:cubicBezTo>
                    <a:pt x="16871" y="5771"/>
                    <a:pt x="17312" y="5530"/>
                    <a:pt x="17913" y="5330"/>
                  </a:cubicBezTo>
                  <a:cubicBezTo>
                    <a:pt x="17713" y="6171"/>
                    <a:pt x="17312" y="6572"/>
                    <a:pt x="16671" y="6973"/>
                  </a:cubicBezTo>
                  <a:cubicBezTo>
                    <a:pt x="17312" y="6773"/>
                    <a:pt x="17713" y="6773"/>
                    <a:pt x="18114" y="6572"/>
                  </a:cubicBezTo>
                  <a:cubicBezTo>
                    <a:pt x="18114" y="6973"/>
                    <a:pt x="17512" y="7414"/>
                    <a:pt x="17072" y="7814"/>
                  </a:cubicBezTo>
                  <a:close/>
                </a:path>
              </a:pathLst>
            </a:custGeom>
            <a:solidFill>
              <a:srgbClr val="18232D"/>
            </a:solid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grpSp>
      <p:grpSp>
        <p:nvGrpSpPr>
          <p:cNvPr id="31" name="Group 31"/>
          <p:cNvGrpSpPr/>
          <p:nvPr/>
        </p:nvGrpSpPr>
        <p:grpSpPr>
          <a:xfrm>
            <a:off x="1149692" y="11994735"/>
            <a:ext cx="6470613" cy="696876"/>
            <a:chOff x="0" y="0"/>
            <a:chExt cx="6470612" cy="696875"/>
          </a:xfrm>
        </p:grpSpPr>
        <p:sp>
          <p:nvSpPr>
            <p:cNvPr id="18" name="Shape 18"/>
            <p:cNvSpPr/>
            <p:nvPr/>
          </p:nvSpPr>
          <p:spPr>
            <a:xfrm>
              <a:off x="707265" y="0"/>
              <a:ext cx="2514713"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lgn="l">
                <a:defRPr sz="1800" b="1">
                  <a:solidFill>
                    <a:srgbClr val="18232D"/>
                  </a:solidFill>
                  <a:latin typeface="+mn-lt"/>
                  <a:ea typeface="+mn-ea"/>
                  <a:cs typeface="+mn-cs"/>
                  <a:sym typeface="Helvetica"/>
                  <a:hlinkClick r:id="rId2"/>
                </a:defRPr>
              </a:lvl1pPr>
            </a:lstStyle>
            <a:p>
              <a:r>
                <a:rPr>
                  <a:latin typeface="+mn-lt"/>
                  <a:hlinkClick r:id="rId2"/>
                </a:rPr>
                <a:t>WWW.SITE2MAX.PRO</a:t>
              </a:r>
            </a:p>
          </p:txBody>
        </p:sp>
        <p:sp>
          <p:nvSpPr>
            <p:cNvPr id="19" name="Shape 19"/>
            <p:cNvSpPr/>
            <p:nvPr/>
          </p:nvSpPr>
          <p:spPr>
            <a:xfrm>
              <a:off x="704449" y="315875"/>
              <a:ext cx="5766164"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l">
                <a:defRPr sz="1800">
                  <a:solidFill>
                    <a:srgbClr val="18232D"/>
                  </a:solidFill>
                  <a:latin typeface="+mn-lt"/>
                  <a:ea typeface="+mn-ea"/>
                  <a:cs typeface="+mn-cs"/>
                  <a:sym typeface="Helvetica"/>
                </a:defRPr>
              </a:lvl1pPr>
            </a:lstStyle>
            <a:p>
              <a:r>
                <a:rPr>
                  <a:latin typeface="+mn-lt"/>
                </a:rPr>
                <a:t>Free PowerPoint &amp; KeyNote Templates</a:t>
              </a:r>
            </a:p>
          </p:txBody>
        </p:sp>
        <p:grpSp>
          <p:nvGrpSpPr>
            <p:cNvPr id="30" name="Group 30"/>
            <p:cNvGrpSpPr/>
            <p:nvPr/>
          </p:nvGrpSpPr>
          <p:grpSpPr>
            <a:xfrm>
              <a:off x="0" y="103781"/>
              <a:ext cx="591162" cy="508658"/>
              <a:chOff x="0" y="0"/>
              <a:chExt cx="591161" cy="508657"/>
            </a:xfrm>
          </p:grpSpPr>
          <p:sp>
            <p:nvSpPr>
              <p:cNvPr id="20" name="Shape 20"/>
              <p:cNvSpPr/>
              <p:nvPr/>
            </p:nvSpPr>
            <p:spPr>
              <a:xfrm>
                <a:off x="1493"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76" y="20289"/>
                    </a:moveTo>
                    <a:lnTo>
                      <a:pt x="0" y="1360"/>
                    </a:lnTo>
                    <a:cubicBezTo>
                      <a:pt x="-10" y="1007"/>
                      <a:pt x="120" y="664"/>
                      <a:pt x="360" y="410"/>
                    </a:cubicBezTo>
                    <a:cubicBezTo>
                      <a:pt x="733" y="16"/>
                      <a:pt x="1302" y="-107"/>
                      <a:pt x="1798" y="98"/>
                    </a:cubicBezTo>
                    <a:lnTo>
                      <a:pt x="20652" y="7385"/>
                    </a:lnTo>
                    <a:cubicBezTo>
                      <a:pt x="20896" y="7491"/>
                      <a:pt x="21105" y="7652"/>
                      <a:pt x="21269" y="7853"/>
                    </a:cubicBezTo>
                    <a:cubicBezTo>
                      <a:pt x="21398" y="8010"/>
                      <a:pt x="21500" y="8195"/>
                      <a:pt x="21541" y="8404"/>
                    </a:cubicBezTo>
                    <a:cubicBezTo>
                      <a:pt x="21590" y="8654"/>
                      <a:pt x="21546" y="8905"/>
                      <a:pt x="21446" y="9124"/>
                    </a:cubicBezTo>
                    <a:cubicBezTo>
                      <a:pt x="21331" y="9377"/>
                      <a:pt x="21139" y="9593"/>
                      <a:pt x="20887" y="9735"/>
                    </a:cubicBezTo>
                    <a:lnTo>
                      <a:pt x="1482" y="21324"/>
                    </a:lnTo>
                    <a:cubicBezTo>
                      <a:pt x="1182" y="21493"/>
                      <a:pt x="817" y="21484"/>
                      <a:pt x="525" y="21302"/>
                    </a:cubicBezTo>
                    <a:cubicBezTo>
                      <a:pt x="187" y="21090"/>
                      <a:pt x="9" y="20689"/>
                      <a:pt x="76"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1" name="Shape 21"/>
              <p:cNvSpPr/>
              <p:nvPr/>
            </p:nvSpPr>
            <p:spPr>
              <a:xfrm>
                <a:off x="1168" y="173768"/>
                <a:ext cx="128123" cy="101385"/>
              </a:xfrm>
              <a:custGeom>
                <a:avLst/>
                <a:gdLst/>
                <a:ahLst/>
                <a:cxnLst>
                  <a:cxn ang="0">
                    <a:pos x="wd2" y="hd2"/>
                  </a:cxn>
                  <a:cxn ang="5400000">
                    <a:pos x="wd2" y="hd2"/>
                  </a:cxn>
                  <a:cxn ang="10800000">
                    <a:pos x="wd2" y="hd2"/>
                  </a:cxn>
                  <a:cxn ang="16200000">
                    <a:pos x="wd2" y="hd2"/>
                  </a:cxn>
                </a:cxnLst>
                <a:rect l="0" t="0" r="r" b="b"/>
                <a:pathLst>
                  <a:path w="21059" h="20967" extrusionOk="0">
                    <a:moveTo>
                      <a:pt x="14" y="12680"/>
                    </a:moveTo>
                    <a:lnTo>
                      <a:pt x="14" y="19280"/>
                    </a:lnTo>
                    <a:cubicBezTo>
                      <a:pt x="-42" y="19719"/>
                      <a:pt x="74" y="20165"/>
                      <a:pt x="324" y="20481"/>
                    </a:cubicBezTo>
                    <a:cubicBezTo>
                      <a:pt x="757" y="21028"/>
                      <a:pt x="1418" y="21061"/>
                      <a:pt x="2007" y="20838"/>
                    </a:cubicBezTo>
                    <a:cubicBezTo>
                      <a:pt x="2230" y="20754"/>
                      <a:pt x="2445" y="20636"/>
                      <a:pt x="2647" y="20485"/>
                    </a:cubicBezTo>
                    <a:lnTo>
                      <a:pt x="19339" y="8413"/>
                    </a:lnTo>
                    <a:cubicBezTo>
                      <a:pt x="21016" y="7110"/>
                      <a:pt x="21558" y="4359"/>
                      <a:pt x="20559" y="2221"/>
                    </a:cubicBezTo>
                    <a:cubicBezTo>
                      <a:pt x="19637" y="250"/>
                      <a:pt x="17688" y="-539"/>
                      <a:pt x="16025" y="386"/>
                    </a:cubicBezTo>
                    <a:lnTo>
                      <a:pt x="710" y="11183"/>
                    </a:lnTo>
                    <a:cubicBezTo>
                      <a:pt x="471" y="11359"/>
                      <a:pt x="279" y="11620"/>
                      <a:pt x="157" y="11932"/>
                    </a:cubicBezTo>
                    <a:cubicBezTo>
                      <a:pt x="66" y="12165"/>
                      <a:pt x="17" y="12421"/>
                      <a:pt x="14"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2" name="Shape 22"/>
              <p:cNvSpPr/>
              <p:nvPr/>
            </p:nvSpPr>
            <p:spPr>
              <a:xfrm>
                <a:off x="0" y="228851"/>
                <a:ext cx="295414" cy="279807"/>
              </a:xfrm>
              <a:custGeom>
                <a:avLst/>
                <a:gdLst/>
                <a:ahLst/>
                <a:cxnLst>
                  <a:cxn ang="0">
                    <a:pos x="wd2" y="hd2"/>
                  </a:cxn>
                  <a:cxn ang="5400000">
                    <a:pos x="wd2" y="hd2"/>
                  </a:cxn>
                  <a:cxn ang="10800000">
                    <a:pos x="wd2" y="hd2"/>
                  </a:cxn>
                  <a:cxn ang="16200000">
                    <a:pos x="wd2" y="hd2"/>
                  </a:cxn>
                </a:cxnLst>
                <a:rect l="0" t="0" r="r" b="b"/>
                <a:pathLst>
                  <a:path w="21590" h="21107" extrusionOk="0">
                    <a:moveTo>
                      <a:pt x="471" y="7906"/>
                    </a:moveTo>
                    <a:lnTo>
                      <a:pt x="13581" y="457"/>
                    </a:lnTo>
                    <a:cubicBezTo>
                      <a:pt x="15392" y="-487"/>
                      <a:pt x="17599" y="70"/>
                      <a:pt x="18783" y="1769"/>
                    </a:cubicBezTo>
                    <a:cubicBezTo>
                      <a:pt x="20248" y="3871"/>
                      <a:pt x="19645" y="6818"/>
                      <a:pt x="17481" y="8128"/>
                    </a:cubicBezTo>
                    <a:lnTo>
                      <a:pt x="12198" y="11071"/>
                    </a:lnTo>
                    <a:cubicBezTo>
                      <a:pt x="11994" y="11210"/>
                      <a:pt x="11865" y="11441"/>
                      <a:pt x="11851" y="11693"/>
                    </a:cubicBezTo>
                    <a:cubicBezTo>
                      <a:pt x="11835" y="11962"/>
                      <a:pt x="11951" y="12221"/>
                      <a:pt x="12160" y="12383"/>
                    </a:cubicBezTo>
                    <a:lnTo>
                      <a:pt x="19975" y="16959"/>
                    </a:lnTo>
                    <a:cubicBezTo>
                      <a:pt x="20263" y="17139"/>
                      <a:pt x="20576" y="17273"/>
                      <a:pt x="20903" y="17355"/>
                    </a:cubicBezTo>
                    <a:cubicBezTo>
                      <a:pt x="21128" y="17412"/>
                      <a:pt x="21358" y="17444"/>
                      <a:pt x="21590" y="17451"/>
                    </a:cubicBezTo>
                    <a:lnTo>
                      <a:pt x="21590" y="21105"/>
                    </a:lnTo>
                    <a:cubicBezTo>
                      <a:pt x="21408" y="21113"/>
                      <a:pt x="21226" y="21099"/>
                      <a:pt x="21048" y="21063"/>
                    </a:cubicBezTo>
                    <a:cubicBezTo>
                      <a:pt x="20857" y="21025"/>
                      <a:pt x="20672" y="20963"/>
                      <a:pt x="20492" y="20889"/>
                    </a:cubicBezTo>
                    <a:cubicBezTo>
                      <a:pt x="20290" y="20804"/>
                      <a:pt x="20093" y="20703"/>
                      <a:pt x="19905" y="20586"/>
                    </a:cubicBezTo>
                    <a:lnTo>
                      <a:pt x="421" y="9395"/>
                    </a:lnTo>
                    <a:cubicBezTo>
                      <a:pt x="169" y="9255"/>
                      <a:pt x="9" y="8988"/>
                      <a:pt x="0" y="8693"/>
                    </a:cubicBezTo>
                    <a:cubicBezTo>
                      <a:pt x="-10" y="8357"/>
                      <a:pt x="175" y="8047"/>
                      <a:pt x="471"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3" name="Shape 23"/>
              <p:cNvSpPr/>
              <p:nvPr/>
            </p:nvSpPr>
            <p:spPr>
              <a:xfrm>
                <a:off x="189045"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24" name="Shape 24"/>
              <p:cNvSpPr/>
              <p:nvPr/>
            </p:nvSpPr>
            <p:spPr>
              <a:xfrm>
                <a:off x="207835" y="56337"/>
                <a:ext cx="173029" cy="50731"/>
              </a:xfrm>
              <a:custGeom>
                <a:avLst/>
                <a:gdLst/>
                <a:ahLst/>
                <a:cxnLst>
                  <a:cxn ang="0">
                    <a:pos x="wd2" y="hd2"/>
                  </a:cxn>
                  <a:cxn ang="5400000">
                    <a:pos x="wd2" y="hd2"/>
                  </a:cxn>
                  <a:cxn ang="10800000">
                    <a:pos x="wd2" y="hd2"/>
                  </a:cxn>
                  <a:cxn ang="16200000">
                    <a:pos x="wd2" y="hd2"/>
                  </a:cxn>
                </a:cxnLst>
                <a:rect l="0" t="0" r="r" b="b"/>
                <a:pathLst>
                  <a:path w="21420" h="21513" extrusionOk="0">
                    <a:moveTo>
                      <a:pt x="675" y="0"/>
                    </a:moveTo>
                    <a:cubicBezTo>
                      <a:pt x="421" y="21"/>
                      <a:pt x="190" y="524"/>
                      <a:pt x="77" y="1306"/>
                    </a:cubicBezTo>
                    <a:cubicBezTo>
                      <a:pt x="-114" y="2623"/>
                      <a:pt x="64" y="4217"/>
                      <a:pt x="462" y="4762"/>
                    </a:cubicBezTo>
                    <a:lnTo>
                      <a:pt x="9181" y="20142"/>
                    </a:lnTo>
                    <a:cubicBezTo>
                      <a:pt x="9676" y="21045"/>
                      <a:pt x="10229" y="21516"/>
                      <a:pt x="10790" y="21513"/>
                    </a:cubicBezTo>
                    <a:cubicBezTo>
                      <a:pt x="11347" y="21509"/>
                      <a:pt x="11895" y="21039"/>
                      <a:pt x="12387" y="20142"/>
                    </a:cubicBezTo>
                    <a:lnTo>
                      <a:pt x="20939" y="4999"/>
                    </a:lnTo>
                    <a:cubicBezTo>
                      <a:pt x="21290" y="4534"/>
                      <a:pt x="21486" y="3254"/>
                      <a:pt x="21399" y="2003"/>
                    </a:cubicBezTo>
                    <a:cubicBezTo>
                      <a:pt x="21313" y="755"/>
                      <a:pt x="20971" y="-84"/>
                      <a:pt x="20598" y="36"/>
                    </a:cubicBezTo>
                    <a:lnTo>
                      <a:pt x="675" y="0"/>
                    </a:ln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5" name="Shape 25"/>
              <p:cNvSpPr/>
              <p:nvPr/>
            </p:nvSpPr>
            <p:spPr>
              <a:xfrm>
                <a:off x="255606" y="392618"/>
                <a:ext cx="78502" cy="31973"/>
              </a:xfrm>
              <a:custGeom>
                <a:avLst/>
                <a:gdLst/>
                <a:ahLst/>
                <a:cxnLst>
                  <a:cxn ang="0">
                    <a:pos x="wd2" y="hd2"/>
                  </a:cxn>
                  <a:cxn ang="5400000">
                    <a:pos x="wd2" y="hd2"/>
                  </a:cxn>
                  <a:cxn ang="10800000">
                    <a:pos x="wd2" y="hd2"/>
                  </a:cxn>
                  <a:cxn ang="16200000">
                    <a:pos x="wd2" y="hd2"/>
                  </a:cxn>
                </a:cxnLst>
                <a:rect l="0" t="0" r="r" b="b"/>
                <a:pathLst>
                  <a:path w="21330" h="21540" extrusionOk="0">
                    <a:moveTo>
                      <a:pt x="1655" y="0"/>
                    </a:moveTo>
                    <a:lnTo>
                      <a:pt x="19650" y="0"/>
                    </a:lnTo>
                    <a:cubicBezTo>
                      <a:pt x="20512" y="239"/>
                      <a:pt x="21199" y="1904"/>
                      <a:pt x="21313" y="4037"/>
                    </a:cubicBezTo>
                    <a:cubicBezTo>
                      <a:pt x="21412" y="5877"/>
                      <a:pt x="21056" y="7685"/>
                      <a:pt x="20410" y="8623"/>
                    </a:cubicBezTo>
                    <a:lnTo>
                      <a:pt x="12944" y="20137"/>
                    </a:lnTo>
                    <a:cubicBezTo>
                      <a:pt x="12358" y="20996"/>
                      <a:pt x="11696" y="21476"/>
                      <a:pt x="11016" y="21534"/>
                    </a:cubicBezTo>
                    <a:cubicBezTo>
                      <a:pt x="10241" y="21600"/>
                      <a:pt x="9474" y="21115"/>
                      <a:pt x="8806" y="20137"/>
                    </a:cubicBezTo>
                    <a:lnTo>
                      <a:pt x="959" y="8655"/>
                    </a:lnTo>
                    <a:cubicBezTo>
                      <a:pt x="174" y="7554"/>
                      <a:pt x="-188" y="5229"/>
                      <a:pt x="96" y="3106"/>
                    </a:cubicBezTo>
                    <a:cubicBezTo>
                      <a:pt x="324" y="1400"/>
                      <a:pt x="934" y="184"/>
                      <a:pt x="1655" y="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6" name="Shape 26"/>
              <p:cNvSpPr/>
              <p:nvPr/>
            </p:nvSpPr>
            <p:spPr>
              <a:xfrm>
                <a:off x="462326" y="173764"/>
                <a:ext cx="128122" cy="101385"/>
              </a:xfrm>
              <a:custGeom>
                <a:avLst/>
                <a:gdLst/>
                <a:ahLst/>
                <a:cxnLst>
                  <a:cxn ang="0">
                    <a:pos x="wd2" y="hd2"/>
                  </a:cxn>
                  <a:cxn ang="5400000">
                    <a:pos x="wd2" y="hd2"/>
                  </a:cxn>
                  <a:cxn ang="10800000">
                    <a:pos x="wd2" y="hd2"/>
                  </a:cxn>
                  <a:cxn ang="16200000">
                    <a:pos x="wd2" y="hd2"/>
                  </a:cxn>
                </a:cxnLst>
                <a:rect l="0" t="0" r="r" b="b"/>
                <a:pathLst>
                  <a:path w="21059" h="20967" extrusionOk="0">
                    <a:moveTo>
                      <a:pt x="21045" y="12680"/>
                    </a:moveTo>
                    <a:lnTo>
                      <a:pt x="21045" y="19280"/>
                    </a:lnTo>
                    <a:cubicBezTo>
                      <a:pt x="21101" y="19719"/>
                      <a:pt x="20985" y="20165"/>
                      <a:pt x="20735" y="20481"/>
                    </a:cubicBezTo>
                    <a:cubicBezTo>
                      <a:pt x="20302" y="21028"/>
                      <a:pt x="19641" y="21061"/>
                      <a:pt x="19052" y="20838"/>
                    </a:cubicBezTo>
                    <a:cubicBezTo>
                      <a:pt x="18829" y="20754"/>
                      <a:pt x="18614" y="20636"/>
                      <a:pt x="18412" y="20485"/>
                    </a:cubicBezTo>
                    <a:lnTo>
                      <a:pt x="1720" y="8413"/>
                    </a:lnTo>
                    <a:cubicBezTo>
                      <a:pt x="43" y="7110"/>
                      <a:pt x="-499" y="4359"/>
                      <a:pt x="500" y="2221"/>
                    </a:cubicBezTo>
                    <a:cubicBezTo>
                      <a:pt x="1422" y="250"/>
                      <a:pt x="3371" y="-539"/>
                      <a:pt x="5034" y="386"/>
                    </a:cubicBezTo>
                    <a:lnTo>
                      <a:pt x="20349" y="11183"/>
                    </a:lnTo>
                    <a:cubicBezTo>
                      <a:pt x="20588" y="11359"/>
                      <a:pt x="20780" y="11620"/>
                      <a:pt x="20902" y="11932"/>
                    </a:cubicBezTo>
                    <a:cubicBezTo>
                      <a:pt x="20993" y="12165"/>
                      <a:pt x="21042" y="12421"/>
                      <a:pt x="21045" y="12680"/>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7" name="Shape 27"/>
              <p:cNvSpPr/>
              <p:nvPr/>
            </p:nvSpPr>
            <p:spPr>
              <a:xfrm>
                <a:off x="433839"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21485" y="20289"/>
                    </a:moveTo>
                    <a:lnTo>
                      <a:pt x="21561" y="1360"/>
                    </a:lnTo>
                    <a:cubicBezTo>
                      <a:pt x="21571" y="1007"/>
                      <a:pt x="21441" y="664"/>
                      <a:pt x="21201" y="410"/>
                    </a:cubicBezTo>
                    <a:cubicBezTo>
                      <a:pt x="20828" y="16"/>
                      <a:pt x="20259" y="-107"/>
                      <a:pt x="19763" y="98"/>
                    </a:cubicBezTo>
                    <a:lnTo>
                      <a:pt x="909" y="7385"/>
                    </a:lnTo>
                    <a:cubicBezTo>
                      <a:pt x="665" y="7491"/>
                      <a:pt x="456" y="7652"/>
                      <a:pt x="292" y="7853"/>
                    </a:cubicBezTo>
                    <a:cubicBezTo>
                      <a:pt x="163" y="8010"/>
                      <a:pt x="61" y="8195"/>
                      <a:pt x="20" y="8404"/>
                    </a:cubicBezTo>
                    <a:cubicBezTo>
                      <a:pt x="-29" y="8654"/>
                      <a:pt x="15" y="8905"/>
                      <a:pt x="115" y="9124"/>
                    </a:cubicBezTo>
                    <a:cubicBezTo>
                      <a:pt x="230" y="9377"/>
                      <a:pt x="422" y="9593"/>
                      <a:pt x="674" y="9735"/>
                    </a:cubicBezTo>
                    <a:lnTo>
                      <a:pt x="20079" y="21324"/>
                    </a:lnTo>
                    <a:cubicBezTo>
                      <a:pt x="20379" y="21493"/>
                      <a:pt x="20744" y="21484"/>
                      <a:pt x="21036" y="21302"/>
                    </a:cubicBezTo>
                    <a:cubicBezTo>
                      <a:pt x="21374" y="21090"/>
                      <a:pt x="21552" y="20689"/>
                      <a:pt x="21485" y="20289"/>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8" name="Shape 28"/>
              <p:cNvSpPr/>
              <p:nvPr/>
            </p:nvSpPr>
            <p:spPr>
              <a:xfrm>
                <a:off x="293590" y="228849"/>
                <a:ext cx="295414" cy="279808"/>
              </a:xfrm>
              <a:custGeom>
                <a:avLst/>
                <a:gdLst/>
                <a:ahLst/>
                <a:cxnLst>
                  <a:cxn ang="0">
                    <a:pos x="wd2" y="hd2"/>
                  </a:cxn>
                  <a:cxn ang="5400000">
                    <a:pos x="wd2" y="hd2"/>
                  </a:cxn>
                  <a:cxn ang="10800000">
                    <a:pos x="wd2" y="hd2"/>
                  </a:cxn>
                  <a:cxn ang="16200000">
                    <a:pos x="wd2" y="hd2"/>
                  </a:cxn>
                </a:cxnLst>
                <a:rect l="0" t="0" r="r" b="b"/>
                <a:pathLst>
                  <a:path w="21590" h="21107" extrusionOk="0">
                    <a:moveTo>
                      <a:pt x="21119" y="7906"/>
                    </a:moveTo>
                    <a:lnTo>
                      <a:pt x="8009" y="457"/>
                    </a:lnTo>
                    <a:cubicBezTo>
                      <a:pt x="6198" y="-487"/>
                      <a:pt x="3991" y="70"/>
                      <a:pt x="2807" y="1769"/>
                    </a:cubicBezTo>
                    <a:cubicBezTo>
                      <a:pt x="1342" y="3871"/>
                      <a:pt x="1945" y="6818"/>
                      <a:pt x="4109" y="8128"/>
                    </a:cubicBezTo>
                    <a:lnTo>
                      <a:pt x="9392" y="11071"/>
                    </a:lnTo>
                    <a:cubicBezTo>
                      <a:pt x="9596" y="11210"/>
                      <a:pt x="9725" y="11441"/>
                      <a:pt x="9739" y="11693"/>
                    </a:cubicBezTo>
                    <a:cubicBezTo>
                      <a:pt x="9755" y="11962"/>
                      <a:pt x="9639" y="12221"/>
                      <a:pt x="9430" y="12383"/>
                    </a:cubicBezTo>
                    <a:lnTo>
                      <a:pt x="1615" y="16959"/>
                    </a:lnTo>
                    <a:cubicBezTo>
                      <a:pt x="1327" y="17139"/>
                      <a:pt x="1014" y="17273"/>
                      <a:pt x="687" y="17355"/>
                    </a:cubicBezTo>
                    <a:cubicBezTo>
                      <a:pt x="462" y="17412"/>
                      <a:pt x="232" y="17444"/>
                      <a:pt x="0" y="17451"/>
                    </a:cubicBezTo>
                    <a:lnTo>
                      <a:pt x="0" y="21105"/>
                    </a:lnTo>
                    <a:cubicBezTo>
                      <a:pt x="182" y="21113"/>
                      <a:pt x="364" y="21099"/>
                      <a:pt x="542" y="21063"/>
                    </a:cubicBezTo>
                    <a:cubicBezTo>
                      <a:pt x="733" y="21025"/>
                      <a:pt x="918" y="20963"/>
                      <a:pt x="1098" y="20889"/>
                    </a:cubicBezTo>
                    <a:cubicBezTo>
                      <a:pt x="1300" y="20804"/>
                      <a:pt x="1497" y="20703"/>
                      <a:pt x="1685" y="20586"/>
                    </a:cubicBezTo>
                    <a:lnTo>
                      <a:pt x="21169" y="9395"/>
                    </a:lnTo>
                    <a:cubicBezTo>
                      <a:pt x="21421" y="9255"/>
                      <a:pt x="21581" y="8988"/>
                      <a:pt x="21590" y="8693"/>
                    </a:cubicBezTo>
                    <a:cubicBezTo>
                      <a:pt x="21600" y="8357"/>
                      <a:pt x="21415" y="8047"/>
                      <a:pt x="21119" y="7906"/>
                    </a:cubicBezTo>
                    <a:close/>
                  </a:path>
                </a:pathLst>
              </a:custGeom>
              <a:solidFill>
                <a:srgbClr val="18232D"/>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29" name="Shape 29"/>
              <p:cNvSpPr/>
              <p:nvPr/>
            </p:nvSpPr>
            <p:spPr>
              <a:xfrm>
                <a:off x="354848" y="262322"/>
                <a:ext cx="45114" cy="45114"/>
              </a:xfrm>
              <a:prstGeom prst="ellipse">
                <a:avLst/>
              </a:prstGeom>
              <a:solidFill>
                <a:srgbClr val="22303E"/>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grpSp>
      </p:grpSp>
      <p:sp>
        <p:nvSpPr>
          <p:cNvPr id="32" name="Shape 32"/>
          <p:cNvSpPr>
            <a:spLocks noGrp="1"/>
          </p:cNvSpPr>
          <p:nvPr>
            <p:ph type="sldNum" sz="quarter" idx="2"/>
          </p:nvPr>
        </p:nvSpPr>
        <p:spPr>
          <a:xfrm>
            <a:off x="11946001" y="13081000"/>
            <a:ext cx="479298" cy="471924"/>
          </a:xfrm>
          <a:prstGeom prst="rect">
            <a:avLst/>
          </a:prstGeom>
        </p:spPr>
        <p:txBody>
          <a:bodyPr/>
          <a:lstStyle>
            <a:lvl1pPr>
              <a:defRPr>
                <a:latin typeface="+mn-lt"/>
              </a:defRPr>
            </a:lvl1pPr>
          </a:lstStyle>
          <a:p>
            <a:fld id="{86CB4B4D-7CA3-9044-876B-883B54F8677D}" type="slidenum">
              <a:rPr lang="uk-UA" smtClean="0"/>
              <a:pPr/>
              <a:t>‹#›</a:t>
            </a:fld>
            <a:endParaRPr lang="uk-UA"/>
          </a:p>
        </p:txBody>
      </p:sp>
      <p:sp>
        <p:nvSpPr>
          <p:cNvPr id="3" name="Picture Placeholder 2"/>
          <p:cNvSpPr>
            <a:spLocks noGrp="1"/>
          </p:cNvSpPr>
          <p:nvPr>
            <p:ph type="pic" sz="quarter" idx="10"/>
          </p:nvPr>
        </p:nvSpPr>
        <p:spPr>
          <a:xfrm>
            <a:off x="2576513" y="3074988"/>
            <a:ext cx="1995487" cy="1995487"/>
          </a:xfrm>
          <a:prstGeom prst="ellipse">
            <a:avLst/>
          </a:prstGeom>
        </p:spPr>
        <p:txBody>
          <a:bodyPr/>
          <a:lstStyle/>
          <a:p>
            <a:endParaRPr lang="en-US"/>
          </a:p>
        </p:txBody>
      </p:sp>
      <p:sp>
        <p:nvSpPr>
          <p:cNvPr id="33" name="Picture Placeholder 2"/>
          <p:cNvSpPr>
            <a:spLocks noGrp="1"/>
          </p:cNvSpPr>
          <p:nvPr>
            <p:ph type="pic" sz="quarter" idx="11"/>
          </p:nvPr>
        </p:nvSpPr>
        <p:spPr>
          <a:xfrm>
            <a:off x="5034863" y="3074987"/>
            <a:ext cx="1995487" cy="1995487"/>
          </a:xfrm>
          <a:prstGeom prst="ellipse">
            <a:avLst/>
          </a:prstGeom>
        </p:spPr>
        <p:txBody>
          <a:bodyPr/>
          <a:lstStyle/>
          <a:p>
            <a:endParaRPr lang="en-US"/>
          </a:p>
        </p:txBody>
      </p:sp>
      <p:sp>
        <p:nvSpPr>
          <p:cNvPr id="34" name="Picture Placeholder 2"/>
          <p:cNvSpPr>
            <a:spLocks noGrp="1"/>
          </p:cNvSpPr>
          <p:nvPr>
            <p:ph type="pic" sz="quarter" idx="12"/>
          </p:nvPr>
        </p:nvSpPr>
        <p:spPr>
          <a:xfrm>
            <a:off x="7540873" y="3074988"/>
            <a:ext cx="1995487" cy="1995487"/>
          </a:xfrm>
          <a:prstGeom prst="ellipse">
            <a:avLst/>
          </a:prstGeom>
        </p:spPr>
        <p:txBody>
          <a:bodyPr/>
          <a:lstStyle/>
          <a:p>
            <a:endParaRPr lang="en-US"/>
          </a:p>
        </p:txBody>
      </p:sp>
      <p:sp>
        <p:nvSpPr>
          <p:cNvPr id="35" name="Picture Placeholder 2"/>
          <p:cNvSpPr>
            <a:spLocks noGrp="1"/>
          </p:cNvSpPr>
          <p:nvPr>
            <p:ph type="pic" sz="quarter" idx="13"/>
          </p:nvPr>
        </p:nvSpPr>
        <p:spPr>
          <a:xfrm>
            <a:off x="9999223" y="3074987"/>
            <a:ext cx="1995487" cy="1995487"/>
          </a:xfrm>
          <a:prstGeom prst="ellipse">
            <a:avLst/>
          </a:prstGeom>
        </p:spPr>
        <p:txBody>
          <a:bodyPr/>
          <a:lstStyle/>
          <a:p>
            <a:endParaRPr lang="en-US"/>
          </a:p>
        </p:txBody>
      </p:sp>
      <p:sp>
        <p:nvSpPr>
          <p:cNvPr id="36" name="Picture Placeholder 2"/>
          <p:cNvSpPr>
            <a:spLocks noGrp="1"/>
          </p:cNvSpPr>
          <p:nvPr>
            <p:ph type="pic" sz="quarter" idx="14"/>
          </p:nvPr>
        </p:nvSpPr>
        <p:spPr>
          <a:xfrm>
            <a:off x="12425299" y="3074988"/>
            <a:ext cx="1995487" cy="1995487"/>
          </a:xfrm>
          <a:prstGeom prst="ellipse">
            <a:avLst/>
          </a:prstGeom>
        </p:spPr>
        <p:txBody>
          <a:bodyPr/>
          <a:lstStyle/>
          <a:p>
            <a:endParaRPr lang="en-US"/>
          </a:p>
        </p:txBody>
      </p:sp>
      <p:sp>
        <p:nvSpPr>
          <p:cNvPr id="37" name="Picture Placeholder 2"/>
          <p:cNvSpPr>
            <a:spLocks noGrp="1"/>
          </p:cNvSpPr>
          <p:nvPr>
            <p:ph type="pic" sz="quarter" idx="15"/>
          </p:nvPr>
        </p:nvSpPr>
        <p:spPr>
          <a:xfrm>
            <a:off x="14883649" y="3074987"/>
            <a:ext cx="1995487" cy="1995487"/>
          </a:xfrm>
          <a:prstGeom prst="ellipse">
            <a:avLst/>
          </a:prstGeom>
        </p:spPr>
        <p:txBody>
          <a:bodyPr/>
          <a:lstStyle/>
          <a:p>
            <a:endParaRPr lang="en-US"/>
          </a:p>
        </p:txBody>
      </p:sp>
      <p:sp>
        <p:nvSpPr>
          <p:cNvPr id="38" name="Picture Placeholder 2"/>
          <p:cNvSpPr>
            <a:spLocks noGrp="1"/>
          </p:cNvSpPr>
          <p:nvPr>
            <p:ph type="pic" sz="quarter" idx="16"/>
          </p:nvPr>
        </p:nvSpPr>
        <p:spPr>
          <a:xfrm>
            <a:off x="17389659" y="3074988"/>
            <a:ext cx="1995487" cy="1995487"/>
          </a:xfrm>
          <a:prstGeom prst="ellipse">
            <a:avLst/>
          </a:prstGeom>
        </p:spPr>
        <p:txBody>
          <a:bodyPr/>
          <a:lstStyle/>
          <a:p>
            <a:endParaRPr lang="en-US"/>
          </a:p>
        </p:txBody>
      </p:sp>
      <p:sp>
        <p:nvSpPr>
          <p:cNvPr id="39" name="Picture Placeholder 2"/>
          <p:cNvSpPr>
            <a:spLocks noGrp="1"/>
          </p:cNvSpPr>
          <p:nvPr>
            <p:ph type="pic" sz="quarter" idx="17"/>
          </p:nvPr>
        </p:nvSpPr>
        <p:spPr>
          <a:xfrm>
            <a:off x="19848009" y="3074987"/>
            <a:ext cx="1995487" cy="1995487"/>
          </a:xfrm>
          <a:prstGeom prst="ellipse">
            <a:avLst/>
          </a:prstGeom>
        </p:spPr>
        <p:txBody>
          <a:bodyPr/>
          <a:lstStyle/>
          <a:p>
            <a:endParaRPr lang="en-US"/>
          </a:p>
        </p:txBody>
      </p:sp>
      <p:sp>
        <p:nvSpPr>
          <p:cNvPr id="40" name="Picture Placeholder 2"/>
          <p:cNvSpPr>
            <a:spLocks noGrp="1"/>
          </p:cNvSpPr>
          <p:nvPr>
            <p:ph type="pic" sz="quarter" idx="18"/>
          </p:nvPr>
        </p:nvSpPr>
        <p:spPr>
          <a:xfrm>
            <a:off x="2576513" y="5437630"/>
            <a:ext cx="1995487" cy="1995487"/>
          </a:xfrm>
          <a:prstGeom prst="ellipse">
            <a:avLst/>
          </a:prstGeom>
        </p:spPr>
        <p:txBody>
          <a:bodyPr/>
          <a:lstStyle/>
          <a:p>
            <a:endParaRPr lang="en-US"/>
          </a:p>
        </p:txBody>
      </p:sp>
      <p:sp>
        <p:nvSpPr>
          <p:cNvPr id="41" name="Picture Placeholder 2"/>
          <p:cNvSpPr>
            <a:spLocks noGrp="1"/>
          </p:cNvSpPr>
          <p:nvPr>
            <p:ph type="pic" sz="quarter" idx="19"/>
          </p:nvPr>
        </p:nvSpPr>
        <p:spPr>
          <a:xfrm>
            <a:off x="5034863" y="5437629"/>
            <a:ext cx="1995487" cy="1995487"/>
          </a:xfrm>
          <a:prstGeom prst="ellipse">
            <a:avLst/>
          </a:prstGeom>
        </p:spPr>
        <p:txBody>
          <a:bodyPr/>
          <a:lstStyle/>
          <a:p>
            <a:endParaRPr lang="en-US"/>
          </a:p>
        </p:txBody>
      </p:sp>
      <p:sp>
        <p:nvSpPr>
          <p:cNvPr id="42" name="Picture Placeholder 2"/>
          <p:cNvSpPr>
            <a:spLocks noGrp="1"/>
          </p:cNvSpPr>
          <p:nvPr>
            <p:ph type="pic" sz="quarter" idx="20"/>
          </p:nvPr>
        </p:nvSpPr>
        <p:spPr>
          <a:xfrm>
            <a:off x="7540873" y="5437630"/>
            <a:ext cx="1995487" cy="1995487"/>
          </a:xfrm>
          <a:prstGeom prst="ellipse">
            <a:avLst/>
          </a:prstGeom>
        </p:spPr>
        <p:txBody>
          <a:bodyPr/>
          <a:lstStyle/>
          <a:p>
            <a:endParaRPr lang="en-US"/>
          </a:p>
        </p:txBody>
      </p:sp>
      <p:sp>
        <p:nvSpPr>
          <p:cNvPr id="43" name="Picture Placeholder 2"/>
          <p:cNvSpPr>
            <a:spLocks noGrp="1"/>
          </p:cNvSpPr>
          <p:nvPr>
            <p:ph type="pic" sz="quarter" idx="21"/>
          </p:nvPr>
        </p:nvSpPr>
        <p:spPr>
          <a:xfrm>
            <a:off x="9999223" y="5437629"/>
            <a:ext cx="1995487" cy="1995487"/>
          </a:xfrm>
          <a:prstGeom prst="ellipse">
            <a:avLst/>
          </a:prstGeom>
        </p:spPr>
        <p:txBody>
          <a:bodyPr/>
          <a:lstStyle/>
          <a:p>
            <a:endParaRPr lang="en-US"/>
          </a:p>
        </p:txBody>
      </p:sp>
      <p:sp>
        <p:nvSpPr>
          <p:cNvPr id="44" name="Picture Placeholder 2"/>
          <p:cNvSpPr>
            <a:spLocks noGrp="1"/>
          </p:cNvSpPr>
          <p:nvPr>
            <p:ph type="pic" sz="quarter" idx="22"/>
          </p:nvPr>
        </p:nvSpPr>
        <p:spPr>
          <a:xfrm>
            <a:off x="12425299" y="5437630"/>
            <a:ext cx="1995487" cy="1995487"/>
          </a:xfrm>
          <a:prstGeom prst="ellipse">
            <a:avLst/>
          </a:prstGeom>
        </p:spPr>
        <p:txBody>
          <a:bodyPr/>
          <a:lstStyle/>
          <a:p>
            <a:endParaRPr lang="en-US"/>
          </a:p>
        </p:txBody>
      </p:sp>
      <p:sp>
        <p:nvSpPr>
          <p:cNvPr id="45" name="Picture Placeholder 2"/>
          <p:cNvSpPr>
            <a:spLocks noGrp="1"/>
          </p:cNvSpPr>
          <p:nvPr>
            <p:ph type="pic" sz="quarter" idx="23"/>
          </p:nvPr>
        </p:nvSpPr>
        <p:spPr>
          <a:xfrm>
            <a:off x="14883649" y="5437629"/>
            <a:ext cx="1995487" cy="1995487"/>
          </a:xfrm>
          <a:prstGeom prst="ellipse">
            <a:avLst/>
          </a:prstGeom>
        </p:spPr>
        <p:txBody>
          <a:bodyPr/>
          <a:lstStyle/>
          <a:p>
            <a:endParaRPr lang="en-US"/>
          </a:p>
        </p:txBody>
      </p:sp>
      <p:sp>
        <p:nvSpPr>
          <p:cNvPr id="46" name="Picture Placeholder 2"/>
          <p:cNvSpPr>
            <a:spLocks noGrp="1"/>
          </p:cNvSpPr>
          <p:nvPr>
            <p:ph type="pic" sz="quarter" idx="24"/>
          </p:nvPr>
        </p:nvSpPr>
        <p:spPr>
          <a:xfrm>
            <a:off x="17389659" y="5437630"/>
            <a:ext cx="1995487" cy="1995487"/>
          </a:xfrm>
          <a:prstGeom prst="ellipse">
            <a:avLst/>
          </a:prstGeom>
        </p:spPr>
        <p:txBody>
          <a:bodyPr/>
          <a:lstStyle/>
          <a:p>
            <a:endParaRPr lang="en-US"/>
          </a:p>
        </p:txBody>
      </p:sp>
      <p:sp>
        <p:nvSpPr>
          <p:cNvPr id="47" name="Picture Placeholder 2"/>
          <p:cNvSpPr>
            <a:spLocks noGrp="1"/>
          </p:cNvSpPr>
          <p:nvPr>
            <p:ph type="pic" sz="quarter" idx="25"/>
          </p:nvPr>
        </p:nvSpPr>
        <p:spPr>
          <a:xfrm>
            <a:off x="19848009" y="5437629"/>
            <a:ext cx="1995487" cy="1995487"/>
          </a:xfrm>
          <a:prstGeom prst="ellipse">
            <a:avLst/>
          </a:prstGeom>
        </p:spPr>
        <p:txBody>
          <a:bodyPr/>
          <a:lstStyle/>
          <a:p>
            <a:endParaRPr lang="en-US"/>
          </a:p>
        </p:txBody>
      </p:sp>
    </p:spTree>
    <p:extLst>
      <p:ext uri="{BB962C8B-B14F-4D97-AF65-F5344CB8AC3E}">
        <p14:creationId xmlns:p14="http://schemas.microsoft.com/office/powerpoint/2010/main" val="175356007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lank color">
    <p:spTree>
      <p:nvGrpSpPr>
        <p:cNvPr id="1" name=""/>
        <p:cNvGrpSpPr/>
        <p:nvPr/>
      </p:nvGrpSpPr>
      <p:grpSpPr>
        <a:xfrm>
          <a:off x="0" y="0"/>
          <a:ext cx="0" cy="0"/>
          <a:chOff x="0" y="0"/>
          <a:chExt cx="0" cy="0"/>
        </a:xfrm>
      </p:grpSpPr>
      <p:sp>
        <p:nvSpPr>
          <p:cNvPr id="39" name="Shape 39"/>
          <p:cNvSpPr/>
          <p:nvPr/>
        </p:nvSpPr>
        <p:spPr>
          <a:xfrm>
            <a:off x="-70318" y="-14171"/>
            <a:ext cx="24524635" cy="13744342"/>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p>
        </p:txBody>
      </p:sp>
      <p:sp>
        <p:nvSpPr>
          <p:cNvPr id="40" name="Shape 40"/>
          <p:cNvSpPr/>
          <p:nvPr/>
        </p:nvSpPr>
        <p:spPr>
          <a:xfrm>
            <a:off x="558800" y="508000"/>
            <a:ext cx="23266399" cy="12603659"/>
          </a:xfrm>
          <a:prstGeom prst="rect">
            <a:avLst/>
          </a:prstGeom>
          <a:ln w="63500">
            <a:solidFill>
              <a:schemeClr val="accent2"/>
            </a:solidFill>
            <a:miter lim="400000"/>
          </a:ln>
        </p:spPr>
        <p:txBody>
          <a:bodyPr lIns="50800" tIns="50800" rIns="50800" bIns="50800" anchor="ctr"/>
          <a:lstStyle/>
          <a:p>
            <a:pPr>
              <a:defRPr sz="3200">
                <a:solidFill>
                  <a:srgbClr val="FFFFFF"/>
                </a:solidFill>
              </a:defRPr>
            </a:pPr>
            <a:endParaRPr/>
          </a:p>
        </p:txBody>
      </p:sp>
      <p:grpSp>
        <p:nvGrpSpPr>
          <p:cNvPr id="45" name="Group 45"/>
          <p:cNvGrpSpPr/>
          <p:nvPr/>
        </p:nvGrpSpPr>
        <p:grpSpPr>
          <a:xfrm>
            <a:off x="20326370" y="12072092"/>
            <a:ext cx="3067658" cy="567561"/>
            <a:chOff x="0" y="0"/>
            <a:chExt cx="3067657" cy="567559"/>
          </a:xfrm>
          <a:solidFill>
            <a:schemeClr val="accent2"/>
          </a:solidFill>
        </p:grpSpPr>
        <p:sp>
          <p:nvSpPr>
            <p:cNvPr id="41" name="Shape 41"/>
            <p:cNvSpPr/>
            <p:nvPr/>
          </p:nvSpPr>
          <p:spPr>
            <a:xfrm>
              <a:off x="0" y="0"/>
              <a:ext cx="562942" cy="567559"/>
            </a:xfrm>
            <a:custGeom>
              <a:avLst/>
              <a:gdLst/>
              <a:ahLst/>
              <a:cxnLst>
                <a:cxn ang="0">
                  <a:pos x="wd2" y="hd2"/>
                </a:cxn>
                <a:cxn ang="5400000">
                  <a:pos x="wd2" y="hd2"/>
                </a:cxn>
                <a:cxn ang="10800000">
                  <a:pos x="wd2" y="hd2"/>
                </a:cxn>
                <a:cxn ang="16200000">
                  <a:pos x="wd2" y="hd2"/>
                </a:cxn>
              </a:cxnLst>
              <a:rect l="0" t="0" r="r" b="b"/>
              <a:pathLst>
                <a:path w="21600" h="21600" extrusionOk="0">
                  <a:moveTo>
                    <a:pt x="19356" y="0"/>
                  </a:moveTo>
                  <a:lnTo>
                    <a:pt x="2244" y="0"/>
                  </a:lnTo>
                  <a:cubicBezTo>
                    <a:pt x="1002" y="0"/>
                    <a:pt x="0" y="1040"/>
                    <a:pt x="0" y="2280"/>
                  </a:cubicBezTo>
                  <a:lnTo>
                    <a:pt x="0" y="19320"/>
                  </a:lnTo>
                  <a:cubicBezTo>
                    <a:pt x="0" y="20560"/>
                    <a:pt x="1002" y="21600"/>
                    <a:pt x="2244" y="21600"/>
                  </a:cubicBezTo>
                  <a:lnTo>
                    <a:pt x="19356" y="21600"/>
                  </a:lnTo>
                  <a:cubicBezTo>
                    <a:pt x="20558" y="21600"/>
                    <a:pt x="21600" y="20560"/>
                    <a:pt x="21600" y="19320"/>
                  </a:cubicBezTo>
                  <a:lnTo>
                    <a:pt x="21600" y="2280"/>
                  </a:lnTo>
                  <a:cubicBezTo>
                    <a:pt x="21600" y="1040"/>
                    <a:pt x="20558" y="0"/>
                    <a:pt x="19356" y="0"/>
                  </a:cubicBezTo>
                  <a:close/>
                  <a:moveTo>
                    <a:pt x="18314" y="2280"/>
                  </a:moveTo>
                  <a:lnTo>
                    <a:pt x="18314" y="5560"/>
                  </a:lnTo>
                  <a:lnTo>
                    <a:pt x="16230" y="5560"/>
                  </a:lnTo>
                  <a:cubicBezTo>
                    <a:pt x="15429" y="5560"/>
                    <a:pt x="15028" y="5960"/>
                    <a:pt x="15028" y="6600"/>
                  </a:cubicBezTo>
                  <a:lnTo>
                    <a:pt x="15028" y="8640"/>
                  </a:lnTo>
                  <a:lnTo>
                    <a:pt x="18314" y="8640"/>
                  </a:lnTo>
                  <a:lnTo>
                    <a:pt x="18314" y="11920"/>
                  </a:lnTo>
                  <a:lnTo>
                    <a:pt x="15028" y="11920"/>
                  </a:lnTo>
                  <a:lnTo>
                    <a:pt x="15028" y="19320"/>
                  </a:lnTo>
                  <a:lnTo>
                    <a:pt x="11942" y="19320"/>
                  </a:lnTo>
                  <a:lnTo>
                    <a:pt x="11942" y="11920"/>
                  </a:lnTo>
                  <a:lnTo>
                    <a:pt x="9658" y="11920"/>
                  </a:lnTo>
                  <a:lnTo>
                    <a:pt x="9658" y="8640"/>
                  </a:lnTo>
                  <a:lnTo>
                    <a:pt x="11942" y="8640"/>
                  </a:lnTo>
                  <a:lnTo>
                    <a:pt x="11942" y="5960"/>
                  </a:lnTo>
                  <a:cubicBezTo>
                    <a:pt x="11942" y="3920"/>
                    <a:pt x="13585" y="2280"/>
                    <a:pt x="15629" y="2280"/>
                  </a:cubicBezTo>
                  <a:lnTo>
                    <a:pt x="18314" y="2280"/>
                  </a:lnTo>
                  <a:close/>
                </a:path>
              </a:pathLst>
            </a:custGeom>
            <a:grp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42" name="Shape 42"/>
            <p:cNvSpPr/>
            <p:nvPr/>
          </p:nvSpPr>
          <p:spPr>
            <a:xfrm>
              <a:off x="1668270" y="0"/>
              <a:ext cx="562943" cy="567560"/>
            </a:xfrm>
            <a:custGeom>
              <a:avLst/>
              <a:gdLst/>
              <a:ahLst/>
              <a:cxnLst>
                <a:cxn ang="0">
                  <a:pos x="wd2" y="hd2"/>
                </a:cxn>
                <a:cxn ang="5400000">
                  <a:pos x="wd2" y="hd2"/>
                </a:cxn>
                <a:cxn ang="10800000">
                  <a:pos x="wd2" y="hd2"/>
                </a:cxn>
                <a:cxn ang="16200000">
                  <a:pos x="wd2" y="hd2"/>
                </a:cxn>
              </a:cxnLst>
              <a:rect l="0" t="0" r="r" b="b"/>
              <a:pathLst>
                <a:path w="21600" h="21600" extrusionOk="0">
                  <a:moveTo>
                    <a:pt x="10099" y="7400"/>
                  </a:moveTo>
                  <a:cubicBezTo>
                    <a:pt x="10099" y="6400"/>
                    <a:pt x="9257" y="4320"/>
                    <a:pt x="7814" y="4320"/>
                  </a:cubicBezTo>
                  <a:cubicBezTo>
                    <a:pt x="7013" y="4320"/>
                    <a:pt x="6372" y="4760"/>
                    <a:pt x="6372" y="6200"/>
                  </a:cubicBezTo>
                  <a:cubicBezTo>
                    <a:pt x="6372" y="7400"/>
                    <a:pt x="7013" y="9280"/>
                    <a:pt x="8456" y="9280"/>
                  </a:cubicBezTo>
                  <a:cubicBezTo>
                    <a:pt x="8456" y="9280"/>
                    <a:pt x="10099" y="9080"/>
                    <a:pt x="10099" y="7400"/>
                  </a:cubicBezTo>
                  <a:close/>
                  <a:moveTo>
                    <a:pt x="9257" y="12760"/>
                  </a:moveTo>
                  <a:lnTo>
                    <a:pt x="9057" y="12760"/>
                  </a:lnTo>
                  <a:cubicBezTo>
                    <a:pt x="8656" y="12760"/>
                    <a:pt x="7814" y="12960"/>
                    <a:pt x="7013" y="13160"/>
                  </a:cubicBezTo>
                  <a:cubicBezTo>
                    <a:pt x="6372" y="13400"/>
                    <a:pt x="5570" y="13800"/>
                    <a:pt x="5570" y="14800"/>
                  </a:cubicBezTo>
                  <a:cubicBezTo>
                    <a:pt x="5570" y="16040"/>
                    <a:pt x="6572" y="17280"/>
                    <a:pt x="8656" y="17280"/>
                  </a:cubicBezTo>
                  <a:cubicBezTo>
                    <a:pt x="10299" y="17280"/>
                    <a:pt x="11301" y="16240"/>
                    <a:pt x="11301" y="15240"/>
                  </a:cubicBezTo>
                  <a:cubicBezTo>
                    <a:pt x="11301" y="14400"/>
                    <a:pt x="10700" y="13800"/>
                    <a:pt x="9257" y="12760"/>
                  </a:cubicBezTo>
                  <a:close/>
                  <a:moveTo>
                    <a:pt x="19556" y="0"/>
                  </a:moveTo>
                  <a:lnTo>
                    <a:pt x="2244" y="0"/>
                  </a:lnTo>
                  <a:cubicBezTo>
                    <a:pt x="1042" y="0"/>
                    <a:pt x="0" y="1040"/>
                    <a:pt x="0" y="2280"/>
                  </a:cubicBezTo>
                  <a:lnTo>
                    <a:pt x="0" y="19360"/>
                  </a:lnTo>
                  <a:cubicBezTo>
                    <a:pt x="0" y="20560"/>
                    <a:pt x="1042" y="21600"/>
                    <a:pt x="2244" y="21600"/>
                  </a:cubicBezTo>
                  <a:lnTo>
                    <a:pt x="19556" y="21600"/>
                  </a:lnTo>
                  <a:cubicBezTo>
                    <a:pt x="20598" y="21600"/>
                    <a:pt x="21600" y="20560"/>
                    <a:pt x="21600" y="19360"/>
                  </a:cubicBezTo>
                  <a:lnTo>
                    <a:pt x="21600" y="2280"/>
                  </a:lnTo>
                  <a:cubicBezTo>
                    <a:pt x="21600" y="1040"/>
                    <a:pt x="20598" y="0"/>
                    <a:pt x="19556" y="0"/>
                  </a:cubicBezTo>
                  <a:close/>
                  <a:moveTo>
                    <a:pt x="7814" y="18520"/>
                  </a:moveTo>
                  <a:cubicBezTo>
                    <a:pt x="4729" y="18520"/>
                    <a:pt x="3286" y="16880"/>
                    <a:pt x="3286" y="15440"/>
                  </a:cubicBezTo>
                  <a:cubicBezTo>
                    <a:pt x="3286" y="14800"/>
                    <a:pt x="3486" y="13600"/>
                    <a:pt x="4929" y="12760"/>
                  </a:cubicBezTo>
                  <a:cubicBezTo>
                    <a:pt x="5771" y="12160"/>
                    <a:pt x="6773" y="11960"/>
                    <a:pt x="8215" y="11720"/>
                  </a:cubicBezTo>
                  <a:cubicBezTo>
                    <a:pt x="8015" y="11520"/>
                    <a:pt x="8015" y="11320"/>
                    <a:pt x="8015" y="10720"/>
                  </a:cubicBezTo>
                  <a:cubicBezTo>
                    <a:pt x="8015" y="10520"/>
                    <a:pt x="8015" y="10520"/>
                    <a:pt x="8015" y="10080"/>
                  </a:cubicBezTo>
                  <a:lnTo>
                    <a:pt x="7614" y="10080"/>
                  </a:lnTo>
                  <a:cubicBezTo>
                    <a:pt x="5570" y="10080"/>
                    <a:pt x="4128" y="8640"/>
                    <a:pt x="4128" y="7000"/>
                  </a:cubicBezTo>
                  <a:cubicBezTo>
                    <a:pt x="4128" y="5160"/>
                    <a:pt x="5570" y="3120"/>
                    <a:pt x="8656" y="3120"/>
                  </a:cubicBezTo>
                  <a:lnTo>
                    <a:pt x="13184" y="3120"/>
                  </a:lnTo>
                  <a:lnTo>
                    <a:pt x="12744" y="3520"/>
                  </a:lnTo>
                  <a:lnTo>
                    <a:pt x="11942" y="4320"/>
                  </a:lnTo>
                  <a:lnTo>
                    <a:pt x="11101" y="4320"/>
                  </a:lnTo>
                  <a:cubicBezTo>
                    <a:pt x="11541" y="4760"/>
                    <a:pt x="12142" y="5360"/>
                    <a:pt x="12142" y="6600"/>
                  </a:cubicBezTo>
                  <a:cubicBezTo>
                    <a:pt x="12142" y="8240"/>
                    <a:pt x="11301" y="8840"/>
                    <a:pt x="10499" y="9480"/>
                  </a:cubicBezTo>
                  <a:cubicBezTo>
                    <a:pt x="10299" y="9680"/>
                    <a:pt x="10099" y="9880"/>
                    <a:pt x="10099" y="10280"/>
                  </a:cubicBezTo>
                  <a:cubicBezTo>
                    <a:pt x="10099" y="10720"/>
                    <a:pt x="10299" y="10920"/>
                    <a:pt x="10499" y="10920"/>
                  </a:cubicBezTo>
                  <a:cubicBezTo>
                    <a:pt x="10499" y="11120"/>
                    <a:pt x="10700" y="11120"/>
                    <a:pt x="10900" y="11320"/>
                  </a:cubicBezTo>
                  <a:cubicBezTo>
                    <a:pt x="11742" y="11960"/>
                    <a:pt x="12984" y="12560"/>
                    <a:pt x="12984" y="14400"/>
                  </a:cubicBezTo>
                  <a:cubicBezTo>
                    <a:pt x="12984" y="16240"/>
                    <a:pt x="11541" y="18520"/>
                    <a:pt x="7814" y="18520"/>
                  </a:cubicBezTo>
                  <a:close/>
                  <a:moveTo>
                    <a:pt x="18314" y="10920"/>
                  </a:moveTo>
                  <a:lnTo>
                    <a:pt x="16270" y="10920"/>
                  </a:lnTo>
                  <a:lnTo>
                    <a:pt x="16270" y="12960"/>
                  </a:lnTo>
                  <a:lnTo>
                    <a:pt x="15228" y="12960"/>
                  </a:lnTo>
                  <a:lnTo>
                    <a:pt x="15228" y="10920"/>
                  </a:lnTo>
                  <a:lnTo>
                    <a:pt x="12984" y="10920"/>
                  </a:lnTo>
                  <a:lnTo>
                    <a:pt x="12984" y="9680"/>
                  </a:lnTo>
                  <a:lnTo>
                    <a:pt x="15228" y="9680"/>
                  </a:lnTo>
                  <a:lnTo>
                    <a:pt x="15228" y="7640"/>
                  </a:lnTo>
                  <a:lnTo>
                    <a:pt x="16270" y="7640"/>
                  </a:lnTo>
                  <a:lnTo>
                    <a:pt x="16270" y="9680"/>
                  </a:lnTo>
                  <a:lnTo>
                    <a:pt x="18314" y="9680"/>
                  </a:lnTo>
                  <a:lnTo>
                    <a:pt x="18314" y="10920"/>
                  </a:lnTo>
                  <a:close/>
                </a:path>
              </a:pathLst>
            </a:custGeom>
            <a:grp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43" name="Shape 43"/>
            <p:cNvSpPr/>
            <p:nvPr/>
          </p:nvSpPr>
          <p:spPr>
            <a:xfrm>
              <a:off x="2500097" y="0"/>
              <a:ext cx="567561" cy="567560"/>
            </a:xfrm>
            <a:custGeom>
              <a:avLst/>
              <a:gdLst/>
              <a:ahLst/>
              <a:cxnLst>
                <a:cxn ang="0">
                  <a:pos x="wd2" y="hd2"/>
                </a:cxn>
                <a:cxn ang="5400000">
                  <a:pos x="wd2" y="hd2"/>
                </a:cxn>
                <a:cxn ang="10800000">
                  <a:pos x="wd2" y="hd2"/>
                </a:cxn>
                <a:cxn ang="16200000">
                  <a:pos x="wd2" y="hd2"/>
                </a:cxn>
              </a:cxnLst>
              <a:rect l="0" t="0" r="r" b="b"/>
              <a:pathLst>
                <a:path w="21600" h="21600" extrusionOk="0">
                  <a:moveTo>
                    <a:pt x="19320" y="0"/>
                  </a:moveTo>
                  <a:lnTo>
                    <a:pt x="2080" y="0"/>
                  </a:lnTo>
                  <a:cubicBezTo>
                    <a:pt x="1040" y="0"/>
                    <a:pt x="0" y="1040"/>
                    <a:pt x="0" y="2280"/>
                  </a:cubicBezTo>
                  <a:lnTo>
                    <a:pt x="0" y="19360"/>
                  </a:lnTo>
                  <a:cubicBezTo>
                    <a:pt x="0" y="20560"/>
                    <a:pt x="1040" y="21600"/>
                    <a:pt x="2080" y="21600"/>
                  </a:cubicBezTo>
                  <a:lnTo>
                    <a:pt x="19320" y="21600"/>
                  </a:lnTo>
                  <a:cubicBezTo>
                    <a:pt x="20560" y="21600"/>
                    <a:pt x="21600" y="20560"/>
                    <a:pt x="21600" y="19360"/>
                  </a:cubicBezTo>
                  <a:lnTo>
                    <a:pt x="21600" y="2280"/>
                  </a:lnTo>
                  <a:cubicBezTo>
                    <a:pt x="21600" y="1040"/>
                    <a:pt x="20560" y="0"/>
                    <a:pt x="19320" y="0"/>
                  </a:cubicBezTo>
                  <a:close/>
                  <a:moveTo>
                    <a:pt x="10680" y="6600"/>
                  </a:moveTo>
                  <a:cubicBezTo>
                    <a:pt x="13160" y="6600"/>
                    <a:pt x="15000" y="8560"/>
                    <a:pt x="15000" y="10920"/>
                  </a:cubicBezTo>
                  <a:cubicBezTo>
                    <a:pt x="15000" y="13280"/>
                    <a:pt x="13080" y="15240"/>
                    <a:pt x="10680" y="15240"/>
                  </a:cubicBezTo>
                  <a:cubicBezTo>
                    <a:pt x="8320" y="15240"/>
                    <a:pt x="6400" y="13280"/>
                    <a:pt x="6400" y="10920"/>
                  </a:cubicBezTo>
                  <a:cubicBezTo>
                    <a:pt x="6400" y="8560"/>
                    <a:pt x="8440" y="6600"/>
                    <a:pt x="10680" y="6600"/>
                  </a:cubicBezTo>
                  <a:close/>
                  <a:moveTo>
                    <a:pt x="2680" y="19360"/>
                  </a:moveTo>
                  <a:cubicBezTo>
                    <a:pt x="2280" y="19360"/>
                    <a:pt x="2080" y="19120"/>
                    <a:pt x="2080" y="18920"/>
                  </a:cubicBezTo>
                  <a:lnTo>
                    <a:pt x="2080" y="9680"/>
                  </a:lnTo>
                  <a:lnTo>
                    <a:pt x="4320" y="9680"/>
                  </a:lnTo>
                  <a:cubicBezTo>
                    <a:pt x="4320" y="10080"/>
                    <a:pt x="4320" y="10520"/>
                    <a:pt x="4320" y="10920"/>
                  </a:cubicBezTo>
                  <a:cubicBezTo>
                    <a:pt x="4320" y="14400"/>
                    <a:pt x="7200" y="17280"/>
                    <a:pt x="10680" y="17280"/>
                  </a:cubicBezTo>
                  <a:cubicBezTo>
                    <a:pt x="14200" y="17280"/>
                    <a:pt x="17280" y="14400"/>
                    <a:pt x="17280" y="10920"/>
                  </a:cubicBezTo>
                  <a:cubicBezTo>
                    <a:pt x="17280" y="10520"/>
                    <a:pt x="17280" y="10080"/>
                    <a:pt x="17080" y="9680"/>
                  </a:cubicBezTo>
                  <a:lnTo>
                    <a:pt x="19320" y="9680"/>
                  </a:lnTo>
                  <a:lnTo>
                    <a:pt x="19320" y="18920"/>
                  </a:lnTo>
                  <a:cubicBezTo>
                    <a:pt x="19320" y="19120"/>
                    <a:pt x="19120" y="19360"/>
                    <a:pt x="18720" y="19360"/>
                  </a:cubicBezTo>
                  <a:lnTo>
                    <a:pt x="2680" y="19360"/>
                  </a:lnTo>
                  <a:close/>
                  <a:moveTo>
                    <a:pt x="19320" y="4960"/>
                  </a:moveTo>
                  <a:cubicBezTo>
                    <a:pt x="19320" y="5160"/>
                    <a:pt x="19120" y="5360"/>
                    <a:pt x="18720" y="5360"/>
                  </a:cubicBezTo>
                  <a:lnTo>
                    <a:pt x="16680" y="5360"/>
                  </a:lnTo>
                  <a:cubicBezTo>
                    <a:pt x="16240" y="5360"/>
                    <a:pt x="16040" y="5160"/>
                    <a:pt x="16040" y="4960"/>
                  </a:cubicBezTo>
                  <a:lnTo>
                    <a:pt x="16040" y="2680"/>
                  </a:lnTo>
                  <a:cubicBezTo>
                    <a:pt x="16040" y="2480"/>
                    <a:pt x="16240" y="2280"/>
                    <a:pt x="16680" y="2280"/>
                  </a:cubicBezTo>
                  <a:lnTo>
                    <a:pt x="18720" y="2280"/>
                  </a:lnTo>
                  <a:cubicBezTo>
                    <a:pt x="19120" y="2280"/>
                    <a:pt x="19320" y="2480"/>
                    <a:pt x="19320" y="2680"/>
                  </a:cubicBezTo>
                  <a:lnTo>
                    <a:pt x="19320" y="4960"/>
                  </a:lnTo>
                  <a:close/>
                </a:path>
              </a:pathLst>
            </a:custGeom>
            <a:grp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44" name="Shape 44"/>
            <p:cNvSpPr/>
            <p:nvPr/>
          </p:nvSpPr>
          <p:spPr>
            <a:xfrm>
              <a:off x="834135" y="2308"/>
              <a:ext cx="562943" cy="562943"/>
            </a:xfrm>
            <a:custGeom>
              <a:avLst/>
              <a:gdLst/>
              <a:ahLst/>
              <a:cxnLst>
                <a:cxn ang="0">
                  <a:pos x="wd2" y="hd2"/>
                </a:cxn>
                <a:cxn ang="5400000">
                  <a:pos x="wd2" y="hd2"/>
                </a:cxn>
                <a:cxn ang="10800000">
                  <a:pos x="wd2" y="hd2"/>
                </a:cxn>
                <a:cxn ang="16200000">
                  <a:pos x="wd2" y="hd2"/>
                </a:cxn>
              </a:cxnLst>
              <a:rect l="0" t="0" r="r" b="b"/>
              <a:pathLst>
                <a:path w="21600" h="21600" extrusionOk="0">
                  <a:moveTo>
                    <a:pt x="19556" y="0"/>
                  </a:moveTo>
                  <a:lnTo>
                    <a:pt x="2244" y="0"/>
                  </a:lnTo>
                  <a:cubicBezTo>
                    <a:pt x="1042" y="0"/>
                    <a:pt x="0" y="1002"/>
                    <a:pt x="0" y="2244"/>
                  </a:cubicBezTo>
                  <a:lnTo>
                    <a:pt x="0" y="19356"/>
                  </a:lnTo>
                  <a:cubicBezTo>
                    <a:pt x="0" y="20598"/>
                    <a:pt x="1042" y="21600"/>
                    <a:pt x="2244" y="21600"/>
                  </a:cubicBezTo>
                  <a:lnTo>
                    <a:pt x="19556" y="21600"/>
                  </a:lnTo>
                  <a:cubicBezTo>
                    <a:pt x="20598" y="21600"/>
                    <a:pt x="21600" y="20598"/>
                    <a:pt x="21600" y="19356"/>
                  </a:cubicBezTo>
                  <a:lnTo>
                    <a:pt x="21600" y="2244"/>
                  </a:lnTo>
                  <a:cubicBezTo>
                    <a:pt x="21600" y="1002"/>
                    <a:pt x="20598" y="0"/>
                    <a:pt x="19556" y="0"/>
                  </a:cubicBezTo>
                  <a:close/>
                  <a:moveTo>
                    <a:pt x="17072" y="7814"/>
                  </a:moveTo>
                  <a:cubicBezTo>
                    <a:pt x="16871" y="12744"/>
                    <a:pt x="13786" y="16270"/>
                    <a:pt x="9057" y="16471"/>
                  </a:cubicBezTo>
                  <a:cubicBezTo>
                    <a:pt x="7013" y="16671"/>
                    <a:pt x="5771" y="16030"/>
                    <a:pt x="4328" y="15228"/>
                  </a:cubicBezTo>
                  <a:cubicBezTo>
                    <a:pt x="5771" y="15429"/>
                    <a:pt x="7614" y="14827"/>
                    <a:pt x="8656" y="13986"/>
                  </a:cubicBezTo>
                  <a:cubicBezTo>
                    <a:pt x="7213" y="13986"/>
                    <a:pt x="6372" y="13184"/>
                    <a:pt x="5971" y="11942"/>
                  </a:cubicBezTo>
                  <a:cubicBezTo>
                    <a:pt x="6372" y="12142"/>
                    <a:pt x="6773" y="11942"/>
                    <a:pt x="7013" y="11942"/>
                  </a:cubicBezTo>
                  <a:cubicBezTo>
                    <a:pt x="5771" y="11501"/>
                    <a:pt x="4929" y="10900"/>
                    <a:pt x="4729" y="9057"/>
                  </a:cubicBezTo>
                  <a:cubicBezTo>
                    <a:pt x="5129" y="9257"/>
                    <a:pt x="5570" y="9458"/>
                    <a:pt x="5971" y="9458"/>
                  </a:cubicBezTo>
                  <a:cubicBezTo>
                    <a:pt x="5129" y="8856"/>
                    <a:pt x="4328" y="6773"/>
                    <a:pt x="5129" y="5530"/>
                  </a:cubicBezTo>
                  <a:cubicBezTo>
                    <a:pt x="6572" y="6973"/>
                    <a:pt x="8215" y="8416"/>
                    <a:pt x="11101" y="8616"/>
                  </a:cubicBezTo>
                  <a:cubicBezTo>
                    <a:pt x="10299" y="5530"/>
                    <a:pt x="14427" y="3887"/>
                    <a:pt x="16070" y="5971"/>
                  </a:cubicBezTo>
                  <a:cubicBezTo>
                    <a:pt x="16871" y="5771"/>
                    <a:pt x="17312" y="5530"/>
                    <a:pt x="17913" y="5330"/>
                  </a:cubicBezTo>
                  <a:cubicBezTo>
                    <a:pt x="17713" y="6171"/>
                    <a:pt x="17312" y="6572"/>
                    <a:pt x="16671" y="6973"/>
                  </a:cubicBezTo>
                  <a:cubicBezTo>
                    <a:pt x="17312" y="6773"/>
                    <a:pt x="17713" y="6773"/>
                    <a:pt x="18114" y="6572"/>
                  </a:cubicBezTo>
                  <a:cubicBezTo>
                    <a:pt x="18114" y="6973"/>
                    <a:pt x="17512" y="7414"/>
                    <a:pt x="17072" y="7814"/>
                  </a:cubicBezTo>
                  <a:close/>
                </a:path>
              </a:pathLst>
            </a:custGeom>
            <a:grp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grpSp>
      <p:grpSp>
        <p:nvGrpSpPr>
          <p:cNvPr id="59" name="Group 59"/>
          <p:cNvGrpSpPr/>
          <p:nvPr/>
        </p:nvGrpSpPr>
        <p:grpSpPr>
          <a:xfrm>
            <a:off x="1149692" y="11994735"/>
            <a:ext cx="6470613" cy="696876"/>
            <a:chOff x="0" y="0"/>
            <a:chExt cx="6470612" cy="696875"/>
          </a:xfrm>
        </p:grpSpPr>
        <p:sp>
          <p:nvSpPr>
            <p:cNvPr id="46" name="Shape 46"/>
            <p:cNvSpPr/>
            <p:nvPr/>
          </p:nvSpPr>
          <p:spPr>
            <a:xfrm>
              <a:off x="707265" y="0"/>
              <a:ext cx="2514713"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lgn="l">
                <a:defRPr sz="1800" b="1">
                  <a:solidFill>
                    <a:srgbClr val="068D95"/>
                  </a:solidFill>
                  <a:latin typeface="+mn-lt"/>
                  <a:ea typeface="+mn-ea"/>
                  <a:cs typeface="+mn-cs"/>
                  <a:sym typeface="Helvetica"/>
                  <a:hlinkClick r:id="rId2"/>
                </a:defRPr>
              </a:lvl1pPr>
            </a:lstStyle>
            <a:p>
              <a:r>
                <a:rPr>
                  <a:latin typeface="+mn-lt"/>
                  <a:hlinkClick r:id="rId2"/>
                </a:rPr>
                <a:t>WWW.SITE2MAX.PRO</a:t>
              </a:r>
            </a:p>
          </p:txBody>
        </p:sp>
        <p:sp>
          <p:nvSpPr>
            <p:cNvPr id="47" name="Shape 47"/>
            <p:cNvSpPr/>
            <p:nvPr/>
          </p:nvSpPr>
          <p:spPr>
            <a:xfrm>
              <a:off x="704449" y="315875"/>
              <a:ext cx="5766164"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l">
                <a:defRPr sz="1800">
                  <a:solidFill>
                    <a:srgbClr val="068D95"/>
                  </a:solidFill>
                  <a:latin typeface="+mn-lt"/>
                  <a:ea typeface="+mn-ea"/>
                  <a:cs typeface="+mn-cs"/>
                  <a:sym typeface="Helvetica"/>
                </a:defRPr>
              </a:lvl1pPr>
            </a:lstStyle>
            <a:p>
              <a:r>
                <a:rPr dirty="0">
                  <a:solidFill>
                    <a:schemeClr val="accent2"/>
                  </a:solidFill>
                  <a:latin typeface="+mn-lt"/>
                </a:rPr>
                <a:t>Free PowerPoint &amp; KeyNote Templates</a:t>
              </a:r>
            </a:p>
          </p:txBody>
        </p:sp>
        <p:grpSp>
          <p:nvGrpSpPr>
            <p:cNvPr id="58" name="Group 58"/>
            <p:cNvGrpSpPr/>
            <p:nvPr/>
          </p:nvGrpSpPr>
          <p:grpSpPr>
            <a:xfrm>
              <a:off x="0" y="103781"/>
              <a:ext cx="591162" cy="508658"/>
              <a:chOff x="0" y="0"/>
              <a:chExt cx="591161" cy="508657"/>
            </a:xfrm>
          </p:grpSpPr>
          <p:sp>
            <p:nvSpPr>
              <p:cNvPr id="48" name="Shape 48"/>
              <p:cNvSpPr/>
              <p:nvPr/>
            </p:nvSpPr>
            <p:spPr>
              <a:xfrm>
                <a:off x="1493"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76" y="20289"/>
                    </a:moveTo>
                    <a:lnTo>
                      <a:pt x="0" y="1360"/>
                    </a:lnTo>
                    <a:cubicBezTo>
                      <a:pt x="-10" y="1007"/>
                      <a:pt x="120" y="664"/>
                      <a:pt x="360" y="410"/>
                    </a:cubicBezTo>
                    <a:cubicBezTo>
                      <a:pt x="733" y="16"/>
                      <a:pt x="1302" y="-107"/>
                      <a:pt x="1798" y="98"/>
                    </a:cubicBezTo>
                    <a:lnTo>
                      <a:pt x="20652" y="7385"/>
                    </a:lnTo>
                    <a:cubicBezTo>
                      <a:pt x="20896" y="7491"/>
                      <a:pt x="21105" y="7652"/>
                      <a:pt x="21269" y="7853"/>
                    </a:cubicBezTo>
                    <a:cubicBezTo>
                      <a:pt x="21398" y="8010"/>
                      <a:pt x="21500" y="8195"/>
                      <a:pt x="21541" y="8404"/>
                    </a:cubicBezTo>
                    <a:cubicBezTo>
                      <a:pt x="21590" y="8654"/>
                      <a:pt x="21546" y="8905"/>
                      <a:pt x="21446" y="9124"/>
                    </a:cubicBezTo>
                    <a:cubicBezTo>
                      <a:pt x="21331" y="9377"/>
                      <a:pt x="21139" y="9593"/>
                      <a:pt x="20887" y="9735"/>
                    </a:cubicBezTo>
                    <a:lnTo>
                      <a:pt x="1482" y="21324"/>
                    </a:lnTo>
                    <a:cubicBezTo>
                      <a:pt x="1182" y="21493"/>
                      <a:pt x="817" y="21484"/>
                      <a:pt x="525" y="21302"/>
                    </a:cubicBezTo>
                    <a:cubicBezTo>
                      <a:pt x="187" y="21090"/>
                      <a:pt x="9" y="20689"/>
                      <a:pt x="76" y="20289"/>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49" name="Shape 49"/>
              <p:cNvSpPr/>
              <p:nvPr/>
            </p:nvSpPr>
            <p:spPr>
              <a:xfrm>
                <a:off x="1168" y="173768"/>
                <a:ext cx="128123" cy="101385"/>
              </a:xfrm>
              <a:custGeom>
                <a:avLst/>
                <a:gdLst/>
                <a:ahLst/>
                <a:cxnLst>
                  <a:cxn ang="0">
                    <a:pos x="wd2" y="hd2"/>
                  </a:cxn>
                  <a:cxn ang="5400000">
                    <a:pos x="wd2" y="hd2"/>
                  </a:cxn>
                  <a:cxn ang="10800000">
                    <a:pos x="wd2" y="hd2"/>
                  </a:cxn>
                  <a:cxn ang="16200000">
                    <a:pos x="wd2" y="hd2"/>
                  </a:cxn>
                </a:cxnLst>
                <a:rect l="0" t="0" r="r" b="b"/>
                <a:pathLst>
                  <a:path w="21059" h="20967" extrusionOk="0">
                    <a:moveTo>
                      <a:pt x="14" y="12680"/>
                    </a:moveTo>
                    <a:lnTo>
                      <a:pt x="14" y="19280"/>
                    </a:lnTo>
                    <a:cubicBezTo>
                      <a:pt x="-42" y="19719"/>
                      <a:pt x="74" y="20165"/>
                      <a:pt x="324" y="20481"/>
                    </a:cubicBezTo>
                    <a:cubicBezTo>
                      <a:pt x="757" y="21028"/>
                      <a:pt x="1418" y="21061"/>
                      <a:pt x="2007" y="20838"/>
                    </a:cubicBezTo>
                    <a:cubicBezTo>
                      <a:pt x="2230" y="20754"/>
                      <a:pt x="2445" y="20636"/>
                      <a:pt x="2647" y="20485"/>
                    </a:cubicBezTo>
                    <a:lnTo>
                      <a:pt x="19339" y="8413"/>
                    </a:lnTo>
                    <a:cubicBezTo>
                      <a:pt x="21016" y="7110"/>
                      <a:pt x="21558" y="4359"/>
                      <a:pt x="20559" y="2221"/>
                    </a:cubicBezTo>
                    <a:cubicBezTo>
                      <a:pt x="19637" y="250"/>
                      <a:pt x="17688" y="-539"/>
                      <a:pt x="16025" y="386"/>
                    </a:cubicBezTo>
                    <a:lnTo>
                      <a:pt x="710" y="11183"/>
                    </a:lnTo>
                    <a:cubicBezTo>
                      <a:pt x="471" y="11359"/>
                      <a:pt x="279" y="11620"/>
                      <a:pt x="157" y="11932"/>
                    </a:cubicBezTo>
                    <a:cubicBezTo>
                      <a:pt x="66" y="12165"/>
                      <a:pt x="17" y="12421"/>
                      <a:pt x="14" y="12680"/>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0" name="Shape 50"/>
              <p:cNvSpPr/>
              <p:nvPr/>
            </p:nvSpPr>
            <p:spPr>
              <a:xfrm>
                <a:off x="0" y="228851"/>
                <a:ext cx="295414" cy="279807"/>
              </a:xfrm>
              <a:custGeom>
                <a:avLst/>
                <a:gdLst/>
                <a:ahLst/>
                <a:cxnLst>
                  <a:cxn ang="0">
                    <a:pos x="wd2" y="hd2"/>
                  </a:cxn>
                  <a:cxn ang="5400000">
                    <a:pos x="wd2" y="hd2"/>
                  </a:cxn>
                  <a:cxn ang="10800000">
                    <a:pos x="wd2" y="hd2"/>
                  </a:cxn>
                  <a:cxn ang="16200000">
                    <a:pos x="wd2" y="hd2"/>
                  </a:cxn>
                </a:cxnLst>
                <a:rect l="0" t="0" r="r" b="b"/>
                <a:pathLst>
                  <a:path w="21590" h="21107" extrusionOk="0">
                    <a:moveTo>
                      <a:pt x="471" y="7906"/>
                    </a:moveTo>
                    <a:lnTo>
                      <a:pt x="13581" y="457"/>
                    </a:lnTo>
                    <a:cubicBezTo>
                      <a:pt x="15392" y="-487"/>
                      <a:pt x="17599" y="70"/>
                      <a:pt x="18783" y="1769"/>
                    </a:cubicBezTo>
                    <a:cubicBezTo>
                      <a:pt x="20248" y="3871"/>
                      <a:pt x="19645" y="6818"/>
                      <a:pt x="17481" y="8128"/>
                    </a:cubicBezTo>
                    <a:lnTo>
                      <a:pt x="12198" y="11071"/>
                    </a:lnTo>
                    <a:cubicBezTo>
                      <a:pt x="11994" y="11210"/>
                      <a:pt x="11865" y="11441"/>
                      <a:pt x="11851" y="11693"/>
                    </a:cubicBezTo>
                    <a:cubicBezTo>
                      <a:pt x="11835" y="11962"/>
                      <a:pt x="11951" y="12221"/>
                      <a:pt x="12160" y="12383"/>
                    </a:cubicBezTo>
                    <a:lnTo>
                      <a:pt x="19975" y="16959"/>
                    </a:lnTo>
                    <a:cubicBezTo>
                      <a:pt x="20263" y="17139"/>
                      <a:pt x="20576" y="17273"/>
                      <a:pt x="20903" y="17355"/>
                    </a:cubicBezTo>
                    <a:cubicBezTo>
                      <a:pt x="21128" y="17412"/>
                      <a:pt x="21358" y="17444"/>
                      <a:pt x="21590" y="17451"/>
                    </a:cubicBezTo>
                    <a:lnTo>
                      <a:pt x="21590" y="21105"/>
                    </a:lnTo>
                    <a:cubicBezTo>
                      <a:pt x="21408" y="21113"/>
                      <a:pt x="21226" y="21099"/>
                      <a:pt x="21048" y="21063"/>
                    </a:cubicBezTo>
                    <a:cubicBezTo>
                      <a:pt x="20857" y="21025"/>
                      <a:pt x="20672" y="20963"/>
                      <a:pt x="20492" y="20889"/>
                    </a:cubicBezTo>
                    <a:cubicBezTo>
                      <a:pt x="20290" y="20804"/>
                      <a:pt x="20093" y="20703"/>
                      <a:pt x="19905" y="20586"/>
                    </a:cubicBezTo>
                    <a:lnTo>
                      <a:pt x="421" y="9395"/>
                    </a:lnTo>
                    <a:cubicBezTo>
                      <a:pt x="169" y="9255"/>
                      <a:pt x="9" y="8988"/>
                      <a:pt x="0" y="8693"/>
                    </a:cubicBezTo>
                    <a:cubicBezTo>
                      <a:pt x="-10" y="8357"/>
                      <a:pt x="175" y="8047"/>
                      <a:pt x="471" y="7906"/>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1" name="Shape 51"/>
              <p:cNvSpPr/>
              <p:nvPr/>
            </p:nvSpPr>
            <p:spPr>
              <a:xfrm>
                <a:off x="189045" y="262322"/>
                <a:ext cx="45114" cy="45114"/>
              </a:xfrm>
              <a:prstGeom prst="ellipse">
                <a:avLst/>
              </a:prstGeom>
              <a:solidFill>
                <a:schemeClr val="accent1"/>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52" name="Shape 52"/>
              <p:cNvSpPr/>
              <p:nvPr/>
            </p:nvSpPr>
            <p:spPr>
              <a:xfrm>
                <a:off x="207835" y="56337"/>
                <a:ext cx="173029" cy="50731"/>
              </a:xfrm>
              <a:custGeom>
                <a:avLst/>
                <a:gdLst/>
                <a:ahLst/>
                <a:cxnLst>
                  <a:cxn ang="0">
                    <a:pos x="wd2" y="hd2"/>
                  </a:cxn>
                  <a:cxn ang="5400000">
                    <a:pos x="wd2" y="hd2"/>
                  </a:cxn>
                  <a:cxn ang="10800000">
                    <a:pos x="wd2" y="hd2"/>
                  </a:cxn>
                  <a:cxn ang="16200000">
                    <a:pos x="wd2" y="hd2"/>
                  </a:cxn>
                </a:cxnLst>
                <a:rect l="0" t="0" r="r" b="b"/>
                <a:pathLst>
                  <a:path w="21420" h="21513" extrusionOk="0">
                    <a:moveTo>
                      <a:pt x="675" y="0"/>
                    </a:moveTo>
                    <a:cubicBezTo>
                      <a:pt x="421" y="21"/>
                      <a:pt x="190" y="524"/>
                      <a:pt x="77" y="1306"/>
                    </a:cubicBezTo>
                    <a:cubicBezTo>
                      <a:pt x="-114" y="2623"/>
                      <a:pt x="64" y="4217"/>
                      <a:pt x="462" y="4762"/>
                    </a:cubicBezTo>
                    <a:lnTo>
                      <a:pt x="9181" y="20142"/>
                    </a:lnTo>
                    <a:cubicBezTo>
                      <a:pt x="9676" y="21045"/>
                      <a:pt x="10229" y="21516"/>
                      <a:pt x="10790" y="21513"/>
                    </a:cubicBezTo>
                    <a:cubicBezTo>
                      <a:pt x="11347" y="21509"/>
                      <a:pt x="11895" y="21039"/>
                      <a:pt x="12387" y="20142"/>
                    </a:cubicBezTo>
                    <a:lnTo>
                      <a:pt x="20939" y="4999"/>
                    </a:lnTo>
                    <a:cubicBezTo>
                      <a:pt x="21290" y="4534"/>
                      <a:pt x="21486" y="3254"/>
                      <a:pt x="21399" y="2003"/>
                    </a:cubicBezTo>
                    <a:cubicBezTo>
                      <a:pt x="21313" y="755"/>
                      <a:pt x="20971" y="-84"/>
                      <a:pt x="20598" y="36"/>
                    </a:cubicBezTo>
                    <a:lnTo>
                      <a:pt x="675" y="0"/>
                    </a:ln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3" name="Shape 53"/>
              <p:cNvSpPr/>
              <p:nvPr/>
            </p:nvSpPr>
            <p:spPr>
              <a:xfrm>
                <a:off x="255606" y="392618"/>
                <a:ext cx="78502" cy="31973"/>
              </a:xfrm>
              <a:custGeom>
                <a:avLst/>
                <a:gdLst/>
                <a:ahLst/>
                <a:cxnLst>
                  <a:cxn ang="0">
                    <a:pos x="wd2" y="hd2"/>
                  </a:cxn>
                  <a:cxn ang="5400000">
                    <a:pos x="wd2" y="hd2"/>
                  </a:cxn>
                  <a:cxn ang="10800000">
                    <a:pos x="wd2" y="hd2"/>
                  </a:cxn>
                  <a:cxn ang="16200000">
                    <a:pos x="wd2" y="hd2"/>
                  </a:cxn>
                </a:cxnLst>
                <a:rect l="0" t="0" r="r" b="b"/>
                <a:pathLst>
                  <a:path w="21330" h="21540" extrusionOk="0">
                    <a:moveTo>
                      <a:pt x="1655" y="0"/>
                    </a:moveTo>
                    <a:lnTo>
                      <a:pt x="19650" y="0"/>
                    </a:lnTo>
                    <a:cubicBezTo>
                      <a:pt x="20512" y="239"/>
                      <a:pt x="21199" y="1904"/>
                      <a:pt x="21313" y="4037"/>
                    </a:cubicBezTo>
                    <a:cubicBezTo>
                      <a:pt x="21412" y="5877"/>
                      <a:pt x="21056" y="7685"/>
                      <a:pt x="20410" y="8623"/>
                    </a:cubicBezTo>
                    <a:lnTo>
                      <a:pt x="12944" y="20137"/>
                    </a:lnTo>
                    <a:cubicBezTo>
                      <a:pt x="12358" y="20996"/>
                      <a:pt x="11696" y="21476"/>
                      <a:pt x="11016" y="21534"/>
                    </a:cubicBezTo>
                    <a:cubicBezTo>
                      <a:pt x="10241" y="21600"/>
                      <a:pt x="9474" y="21115"/>
                      <a:pt x="8806" y="20137"/>
                    </a:cubicBezTo>
                    <a:lnTo>
                      <a:pt x="959" y="8655"/>
                    </a:lnTo>
                    <a:cubicBezTo>
                      <a:pt x="174" y="7554"/>
                      <a:pt x="-188" y="5229"/>
                      <a:pt x="96" y="3106"/>
                    </a:cubicBezTo>
                    <a:cubicBezTo>
                      <a:pt x="324" y="1400"/>
                      <a:pt x="934" y="184"/>
                      <a:pt x="1655" y="0"/>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4" name="Shape 54"/>
              <p:cNvSpPr/>
              <p:nvPr/>
            </p:nvSpPr>
            <p:spPr>
              <a:xfrm>
                <a:off x="462326" y="173764"/>
                <a:ext cx="128122" cy="101385"/>
              </a:xfrm>
              <a:custGeom>
                <a:avLst/>
                <a:gdLst/>
                <a:ahLst/>
                <a:cxnLst>
                  <a:cxn ang="0">
                    <a:pos x="wd2" y="hd2"/>
                  </a:cxn>
                  <a:cxn ang="5400000">
                    <a:pos x="wd2" y="hd2"/>
                  </a:cxn>
                  <a:cxn ang="10800000">
                    <a:pos x="wd2" y="hd2"/>
                  </a:cxn>
                  <a:cxn ang="16200000">
                    <a:pos x="wd2" y="hd2"/>
                  </a:cxn>
                </a:cxnLst>
                <a:rect l="0" t="0" r="r" b="b"/>
                <a:pathLst>
                  <a:path w="21059" h="20967" extrusionOk="0">
                    <a:moveTo>
                      <a:pt x="21045" y="12680"/>
                    </a:moveTo>
                    <a:lnTo>
                      <a:pt x="21045" y="19280"/>
                    </a:lnTo>
                    <a:cubicBezTo>
                      <a:pt x="21101" y="19719"/>
                      <a:pt x="20985" y="20165"/>
                      <a:pt x="20735" y="20481"/>
                    </a:cubicBezTo>
                    <a:cubicBezTo>
                      <a:pt x="20302" y="21028"/>
                      <a:pt x="19641" y="21061"/>
                      <a:pt x="19052" y="20838"/>
                    </a:cubicBezTo>
                    <a:cubicBezTo>
                      <a:pt x="18829" y="20754"/>
                      <a:pt x="18614" y="20636"/>
                      <a:pt x="18412" y="20485"/>
                    </a:cubicBezTo>
                    <a:lnTo>
                      <a:pt x="1720" y="8413"/>
                    </a:lnTo>
                    <a:cubicBezTo>
                      <a:pt x="43" y="7110"/>
                      <a:pt x="-499" y="4359"/>
                      <a:pt x="500" y="2221"/>
                    </a:cubicBezTo>
                    <a:cubicBezTo>
                      <a:pt x="1422" y="250"/>
                      <a:pt x="3371" y="-539"/>
                      <a:pt x="5034" y="386"/>
                    </a:cubicBezTo>
                    <a:lnTo>
                      <a:pt x="20349" y="11183"/>
                    </a:lnTo>
                    <a:cubicBezTo>
                      <a:pt x="20588" y="11359"/>
                      <a:pt x="20780" y="11620"/>
                      <a:pt x="20902" y="11932"/>
                    </a:cubicBezTo>
                    <a:cubicBezTo>
                      <a:pt x="20993" y="12165"/>
                      <a:pt x="21042" y="12421"/>
                      <a:pt x="21045" y="12680"/>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5" name="Shape 55"/>
              <p:cNvSpPr/>
              <p:nvPr/>
            </p:nvSpPr>
            <p:spPr>
              <a:xfrm>
                <a:off x="433839"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21485" y="20289"/>
                    </a:moveTo>
                    <a:lnTo>
                      <a:pt x="21561" y="1360"/>
                    </a:lnTo>
                    <a:cubicBezTo>
                      <a:pt x="21571" y="1007"/>
                      <a:pt x="21441" y="664"/>
                      <a:pt x="21201" y="410"/>
                    </a:cubicBezTo>
                    <a:cubicBezTo>
                      <a:pt x="20828" y="16"/>
                      <a:pt x="20259" y="-107"/>
                      <a:pt x="19763" y="98"/>
                    </a:cubicBezTo>
                    <a:lnTo>
                      <a:pt x="909" y="7385"/>
                    </a:lnTo>
                    <a:cubicBezTo>
                      <a:pt x="665" y="7491"/>
                      <a:pt x="456" y="7652"/>
                      <a:pt x="292" y="7853"/>
                    </a:cubicBezTo>
                    <a:cubicBezTo>
                      <a:pt x="163" y="8010"/>
                      <a:pt x="61" y="8195"/>
                      <a:pt x="20" y="8404"/>
                    </a:cubicBezTo>
                    <a:cubicBezTo>
                      <a:pt x="-29" y="8654"/>
                      <a:pt x="15" y="8905"/>
                      <a:pt x="115" y="9124"/>
                    </a:cubicBezTo>
                    <a:cubicBezTo>
                      <a:pt x="230" y="9377"/>
                      <a:pt x="422" y="9593"/>
                      <a:pt x="674" y="9735"/>
                    </a:cubicBezTo>
                    <a:lnTo>
                      <a:pt x="20079" y="21324"/>
                    </a:lnTo>
                    <a:cubicBezTo>
                      <a:pt x="20379" y="21493"/>
                      <a:pt x="20744" y="21484"/>
                      <a:pt x="21036" y="21302"/>
                    </a:cubicBezTo>
                    <a:cubicBezTo>
                      <a:pt x="21374" y="21090"/>
                      <a:pt x="21552" y="20689"/>
                      <a:pt x="21485" y="20289"/>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6" name="Shape 56"/>
              <p:cNvSpPr/>
              <p:nvPr/>
            </p:nvSpPr>
            <p:spPr>
              <a:xfrm>
                <a:off x="293590" y="228849"/>
                <a:ext cx="295414" cy="279808"/>
              </a:xfrm>
              <a:custGeom>
                <a:avLst/>
                <a:gdLst/>
                <a:ahLst/>
                <a:cxnLst>
                  <a:cxn ang="0">
                    <a:pos x="wd2" y="hd2"/>
                  </a:cxn>
                  <a:cxn ang="5400000">
                    <a:pos x="wd2" y="hd2"/>
                  </a:cxn>
                  <a:cxn ang="10800000">
                    <a:pos x="wd2" y="hd2"/>
                  </a:cxn>
                  <a:cxn ang="16200000">
                    <a:pos x="wd2" y="hd2"/>
                  </a:cxn>
                </a:cxnLst>
                <a:rect l="0" t="0" r="r" b="b"/>
                <a:pathLst>
                  <a:path w="21590" h="21107" extrusionOk="0">
                    <a:moveTo>
                      <a:pt x="21119" y="7906"/>
                    </a:moveTo>
                    <a:lnTo>
                      <a:pt x="8009" y="457"/>
                    </a:lnTo>
                    <a:cubicBezTo>
                      <a:pt x="6198" y="-487"/>
                      <a:pt x="3991" y="70"/>
                      <a:pt x="2807" y="1769"/>
                    </a:cubicBezTo>
                    <a:cubicBezTo>
                      <a:pt x="1342" y="3871"/>
                      <a:pt x="1945" y="6818"/>
                      <a:pt x="4109" y="8128"/>
                    </a:cubicBezTo>
                    <a:lnTo>
                      <a:pt x="9392" y="11071"/>
                    </a:lnTo>
                    <a:cubicBezTo>
                      <a:pt x="9596" y="11210"/>
                      <a:pt x="9725" y="11441"/>
                      <a:pt x="9739" y="11693"/>
                    </a:cubicBezTo>
                    <a:cubicBezTo>
                      <a:pt x="9755" y="11962"/>
                      <a:pt x="9639" y="12221"/>
                      <a:pt x="9430" y="12383"/>
                    </a:cubicBezTo>
                    <a:lnTo>
                      <a:pt x="1615" y="16959"/>
                    </a:lnTo>
                    <a:cubicBezTo>
                      <a:pt x="1327" y="17139"/>
                      <a:pt x="1014" y="17273"/>
                      <a:pt x="687" y="17355"/>
                    </a:cubicBezTo>
                    <a:cubicBezTo>
                      <a:pt x="462" y="17412"/>
                      <a:pt x="232" y="17444"/>
                      <a:pt x="0" y="17451"/>
                    </a:cubicBezTo>
                    <a:lnTo>
                      <a:pt x="0" y="21105"/>
                    </a:lnTo>
                    <a:cubicBezTo>
                      <a:pt x="182" y="21113"/>
                      <a:pt x="364" y="21099"/>
                      <a:pt x="542" y="21063"/>
                    </a:cubicBezTo>
                    <a:cubicBezTo>
                      <a:pt x="733" y="21025"/>
                      <a:pt x="918" y="20963"/>
                      <a:pt x="1098" y="20889"/>
                    </a:cubicBezTo>
                    <a:cubicBezTo>
                      <a:pt x="1300" y="20804"/>
                      <a:pt x="1497" y="20703"/>
                      <a:pt x="1685" y="20586"/>
                    </a:cubicBezTo>
                    <a:lnTo>
                      <a:pt x="21169" y="9395"/>
                    </a:lnTo>
                    <a:cubicBezTo>
                      <a:pt x="21421" y="9255"/>
                      <a:pt x="21581" y="8988"/>
                      <a:pt x="21590" y="8693"/>
                    </a:cubicBezTo>
                    <a:cubicBezTo>
                      <a:pt x="21600" y="8357"/>
                      <a:pt x="21415" y="8047"/>
                      <a:pt x="21119" y="7906"/>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7" name="Shape 57"/>
              <p:cNvSpPr/>
              <p:nvPr/>
            </p:nvSpPr>
            <p:spPr>
              <a:xfrm>
                <a:off x="354848" y="262322"/>
                <a:ext cx="45114" cy="45114"/>
              </a:xfrm>
              <a:prstGeom prst="ellipse">
                <a:avLst/>
              </a:prstGeom>
              <a:solidFill>
                <a:schemeClr val="accent1"/>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grpSp>
      </p:grpSp>
      <p:sp>
        <p:nvSpPr>
          <p:cNvPr id="60" name="Shape 60"/>
          <p:cNvSpPr>
            <a:spLocks noGrp="1"/>
          </p:cNvSpPr>
          <p:nvPr>
            <p:ph type="sldNum" sz="quarter" idx="2"/>
          </p:nvPr>
        </p:nvSpPr>
        <p:spPr>
          <a:xfrm>
            <a:off x="11946001" y="13081000"/>
            <a:ext cx="479298" cy="471924"/>
          </a:xfrm>
          <a:prstGeom prst="rect">
            <a:avLst/>
          </a:prstGeom>
        </p:spPr>
        <p:txBody>
          <a:bodyPr/>
          <a:lstStyle>
            <a:lvl1pPr>
              <a:defRPr>
                <a:latin typeface="+mn-lt"/>
              </a:defRPr>
            </a:lvl1pPr>
          </a:lstStyle>
          <a:p>
            <a:fld id="{86CB4B4D-7CA3-9044-876B-883B54F8677D}" type="slidenum">
              <a:rPr lang="uk-UA" smtClean="0"/>
              <a:pPr/>
              <a:t>‹#›</a:t>
            </a:fld>
            <a:endParaRPr lang="uk-UA"/>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hoto_page (color)">
    <p:spTree>
      <p:nvGrpSpPr>
        <p:cNvPr id="1" name=""/>
        <p:cNvGrpSpPr/>
        <p:nvPr/>
      </p:nvGrpSpPr>
      <p:grpSpPr>
        <a:xfrm>
          <a:off x="0" y="0"/>
          <a:ext cx="0" cy="0"/>
          <a:chOff x="0" y="0"/>
          <a:chExt cx="0" cy="0"/>
        </a:xfrm>
      </p:grpSpPr>
      <p:sp>
        <p:nvSpPr>
          <p:cNvPr id="39" name="Shape 39"/>
          <p:cNvSpPr/>
          <p:nvPr/>
        </p:nvSpPr>
        <p:spPr>
          <a:xfrm>
            <a:off x="-70318" y="-14171"/>
            <a:ext cx="24524635" cy="13744342"/>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p>
        </p:txBody>
      </p:sp>
      <p:sp>
        <p:nvSpPr>
          <p:cNvPr id="40" name="Shape 40"/>
          <p:cNvSpPr/>
          <p:nvPr/>
        </p:nvSpPr>
        <p:spPr>
          <a:xfrm>
            <a:off x="558800" y="508000"/>
            <a:ext cx="23266399" cy="12603659"/>
          </a:xfrm>
          <a:prstGeom prst="rect">
            <a:avLst/>
          </a:prstGeom>
          <a:ln w="63500">
            <a:solidFill>
              <a:schemeClr val="accent2"/>
            </a:solidFill>
            <a:miter lim="400000"/>
          </a:ln>
        </p:spPr>
        <p:txBody>
          <a:bodyPr lIns="50800" tIns="50800" rIns="50800" bIns="50800" anchor="ctr"/>
          <a:lstStyle/>
          <a:p>
            <a:pPr>
              <a:defRPr sz="3200">
                <a:solidFill>
                  <a:srgbClr val="FFFFFF"/>
                </a:solidFill>
              </a:defRPr>
            </a:pPr>
            <a:endParaRPr/>
          </a:p>
        </p:txBody>
      </p:sp>
      <p:grpSp>
        <p:nvGrpSpPr>
          <p:cNvPr id="45" name="Group 45"/>
          <p:cNvGrpSpPr/>
          <p:nvPr/>
        </p:nvGrpSpPr>
        <p:grpSpPr>
          <a:xfrm>
            <a:off x="20326370" y="12072092"/>
            <a:ext cx="3067658" cy="567561"/>
            <a:chOff x="0" y="0"/>
            <a:chExt cx="3067657" cy="567559"/>
          </a:xfrm>
          <a:solidFill>
            <a:schemeClr val="accent2"/>
          </a:solidFill>
        </p:grpSpPr>
        <p:sp>
          <p:nvSpPr>
            <p:cNvPr id="41" name="Shape 41"/>
            <p:cNvSpPr/>
            <p:nvPr/>
          </p:nvSpPr>
          <p:spPr>
            <a:xfrm>
              <a:off x="0" y="0"/>
              <a:ext cx="562942" cy="567559"/>
            </a:xfrm>
            <a:custGeom>
              <a:avLst/>
              <a:gdLst/>
              <a:ahLst/>
              <a:cxnLst>
                <a:cxn ang="0">
                  <a:pos x="wd2" y="hd2"/>
                </a:cxn>
                <a:cxn ang="5400000">
                  <a:pos x="wd2" y="hd2"/>
                </a:cxn>
                <a:cxn ang="10800000">
                  <a:pos x="wd2" y="hd2"/>
                </a:cxn>
                <a:cxn ang="16200000">
                  <a:pos x="wd2" y="hd2"/>
                </a:cxn>
              </a:cxnLst>
              <a:rect l="0" t="0" r="r" b="b"/>
              <a:pathLst>
                <a:path w="21600" h="21600" extrusionOk="0">
                  <a:moveTo>
                    <a:pt x="19356" y="0"/>
                  </a:moveTo>
                  <a:lnTo>
                    <a:pt x="2244" y="0"/>
                  </a:lnTo>
                  <a:cubicBezTo>
                    <a:pt x="1002" y="0"/>
                    <a:pt x="0" y="1040"/>
                    <a:pt x="0" y="2280"/>
                  </a:cubicBezTo>
                  <a:lnTo>
                    <a:pt x="0" y="19320"/>
                  </a:lnTo>
                  <a:cubicBezTo>
                    <a:pt x="0" y="20560"/>
                    <a:pt x="1002" y="21600"/>
                    <a:pt x="2244" y="21600"/>
                  </a:cubicBezTo>
                  <a:lnTo>
                    <a:pt x="19356" y="21600"/>
                  </a:lnTo>
                  <a:cubicBezTo>
                    <a:pt x="20558" y="21600"/>
                    <a:pt x="21600" y="20560"/>
                    <a:pt x="21600" y="19320"/>
                  </a:cubicBezTo>
                  <a:lnTo>
                    <a:pt x="21600" y="2280"/>
                  </a:lnTo>
                  <a:cubicBezTo>
                    <a:pt x="21600" y="1040"/>
                    <a:pt x="20558" y="0"/>
                    <a:pt x="19356" y="0"/>
                  </a:cubicBezTo>
                  <a:close/>
                  <a:moveTo>
                    <a:pt x="18314" y="2280"/>
                  </a:moveTo>
                  <a:lnTo>
                    <a:pt x="18314" y="5560"/>
                  </a:lnTo>
                  <a:lnTo>
                    <a:pt x="16230" y="5560"/>
                  </a:lnTo>
                  <a:cubicBezTo>
                    <a:pt x="15429" y="5560"/>
                    <a:pt x="15028" y="5960"/>
                    <a:pt x="15028" y="6600"/>
                  </a:cubicBezTo>
                  <a:lnTo>
                    <a:pt x="15028" y="8640"/>
                  </a:lnTo>
                  <a:lnTo>
                    <a:pt x="18314" y="8640"/>
                  </a:lnTo>
                  <a:lnTo>
                    <a:pt x="18314" y="11920"/>
                  </a:lnTo>
                  <a:lnTo>
                    <a:pt x="15028" y="11920"/>
                  </a:lnTo>
                  <a:lnTo>
                    <a:pt x="15028" y="19320"/>
                  </a:lnTo>
                  <a:lnTo>
                    <a:pt x="11942" y="19320"/>
                  </a:lnTo>
                  <a:lnTo>
                    <a:pt x="11942" y="11920"/>
                  </a:lnTo>
                  <a:lnTo>
                    <a:pt x="9658" y="11920"/>
                  </a:lnTo>
                  <a:lnTo>
                    <a:pt x="9658" y="8640"/>
                  </a:lnTo>
                  <a:lnTo>
                    <a:pt x="11942" y="8640"/>
                  </a:lnTo>
                  <a:lnTo>
                    <a:pt x="11942" y="5960"/>
                  </a:lnTo>
                  <a:cubicBezTo>
                    <a:pt x="11942" y="3920"/>
                    <a:pt x="13585" y="2280"/>
                    <a:pt x="15629" y="2280"/>
                  </a:cubicBezTo>
                  <a:lnTo>
                    <a:pt x="18314" y="2280"/>
                  </a:lnTo>
                  <a:close/>
                </a:path>
              </a:pathLst>
            </a:custGeom>
            <a:grp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42" name="Shape 42"/>
            <p:cNvSpPr/>
            <p:nvPr/>
          </p:nvSpPr>
          <p:spPr>
            <a:xfrm>
              <a:off x="1668270" y="0"/>
              <a:ext cx="562943" cy="567560"/>
            </a:xfrm>
            <a:custGeom>
              <a:avLst/>
              <a:gdLst/>
              <a:ahLst/>
              <a:cxnLst>
                <a:cxn ang="0">
                  <a:pos x="wd2" y="hd2"/>
                </a:cxn>
                <a:cxn ang="5400000">
                  <a:pos x="wd2" y="hd2"/>
                </a:cxn>
                <a:cxn ang="10800000">
                  <a:pos x="wd2" y="hd2"/>
                </a:cxn>
                <a:cxn ang="16200000">
                  <a:pos x="wd2" y="hd2"/>
                </a:cxn>
              </a:cxnLst>
              <a:rect l="0" t="0" r="r" b="b"/>
              <a:pathLst>
                <a:path w="21600" h="21600" extrusionOk="0">
                  <a:moveTo>
                    <a:pt x="10099" y="7400"/>
                  </a:moveTo>
                  <a:cubicBezTo>
                    <a:pt x="10099" y="6400"/>
                    <a:pt x="9257" y="4320"/>
                    <a:pt x="7814" y="4320"/>
                  </a:cubicBezTo>
                  <a:cubicBezTo>
                    <a:pt x="7013" y="4320"/>
                    <a:pt x="6372" y="4760"/>
                    <a:pt x="6372" y="6200"/>
                  </a:cubicBezTo>
                  <a:cubicBezTo>
                    <a:pt x="6372" y="7400"/>
                    <a:pt x="7013" y="9280"/>
                    <a:pt x="8456" y="9280"/>
                  </a:cubicBezTo>
                  <a:cubicBezTo>
                    <a:pt x="8456" y="9280"/>
                    <a:pt x="10099" y="9080"/>
                    <a:pt x="10099" y="7400"/>
                  </a:cubicBezTo>
                  <a:close/>
                  <a:moveTo>
                    <a:pt x="9257" y="12760"/>
                  </a:moveTo>
                  <a:lnTo>
                    <a:pt x="9057" y="12760"/>
                  </a:lnTo>
                  <a:cubicBezTo>
                    <a:pt x="8656" y="12760"/>
                    <a:pt x="7814" y="12960"/>
                    <a:pt x="7013" y="13160"/>
                  </a:cubicBezTo>
                  <a:cubicBezTo>
                    <a:pt x="6372" y="13400"/>
                    <a:pt x="5570" y="13800"/>
                    <a:pt x="5570" y="14800"/>
                  </a:cubicBezTo>
                  <a:cubicBezTo>
                    <a:pt x="5570" y="16040"/>
                    <a:pt x="6572" y="17280"/>
                    <a:pt x="8656" y="17280"/>
                  </a:cubicBezTo>
                  <a:cubicBezTo>
                    <a:pt x="10299" y="17280"/>
                    <a:pt x="11301" y="16240"/>
                    <a:pt x="11301" y="15240"/>
                  </a:cubicBezTo>
                  <a:cubicBezTo>
                    <a:pt x="11301" y="14400"/>
                    <a:pt x="10700" y="13800"/>
                    <a:pt x="9257" y="12760"/>
                  </a:cubicBezTo>
                  <a:close/>
                  <a:moveTo>
                    <a:pt x="19556" y="0"/>
                  </a:moveTo>
                  <a:lnTo>
                    <a:pt x="2244" y="0"/>
                  </a:lnTo>
                  <a:cubicBezTo>
                    <a:pt x="1042" y="0"/>
                    <a:pt x="0" y="1040"/>
                    <a:pt x="0" y="2280"/>
                  </a:cubicBezTo>
                  <a:lnTo>
                    <a:pt x="0" y="19360"/>
                  </a:lnTo>
                  <a:cubicBezTo>
                    <a:pt x="0" y="20560"/>
                    <a:pt x="1042" y="21600"/>
                    <a:pt x="2244" y="21600"/>
                  </a:cubicBezTo>
                  <a:lnTo>
                    <a:pt x="19556" y="21600"/>
                  </a:lnTo>
                  <a:cubicBezTo>
                    <a:pt x="20598" y="21600"/>
                    <a:pt x="21600" y="20560"/>
                    <a:pt x="21600" y="19360"/>
                  </a:cubicBezTo>
                  <a:lnTo>
                    <a:pt x="21600" y="2280"/>
                  </a:lnTo>
                  <a:cubicBezTo>
                    <a:pt x="21600" y="1040"/>
                    <a:pt x="20598" y="0"/>
                    <a:pt x="19556" y="0"/>
                  </a:cubicBezTo>
                  <a:close/>
                  <a:moveTo>
                    <a:pt x="7814" y="18520"/>
                  </a:moveTo>
                  <a:cubicBezTo>
                    <a:pt x="4729" y="18520"/>
                    <a:pt x="3286" y="16880"/>
                    <a:pt x="3286" y="15440"/>
                  </a:cubicBezTo>
                  <a:cubicBezTo>
                    <a:pt x="3286" y="14800"/>
                    <a:pt x="3486" y="13600"/>
                    <a:pt x="4929" y="12760"/>
                  </a:cubicBezTo>
                  <a:cubicBezTo>
                    <a:pt x="5771" y="12160"/>
                    <a:pt x="6773" y="11960"/>
                    <a:pt x="8215" y="11720"/>
                  </a:cubicBezTo>
                  <a:cubicBezTo>
                    <a:pt x="8015" y="11520"/>
                    <a:pt x="8015" y="11320"/>
                    <a:pt x="8015" y="10720"/>
                  </a:cubicBezTo>
                  <a:cubicBezTo>
                    <a:pt x="8015" y="10520"/>
                    <a:pt x="8015" y="10520"/>
                    <a:pt x="8015" y="10080"/>
                  </a:cubicBezTo>
                  <a:lnTo>
                    <a:pt x="7614" y="10080"/>
                  </a:lnTo>
                  <a:cubicBezTo>
                    <a:pt x="5570" y="10080"/>
                    <a:pt x="4128" y="8640"/>
                    <a:pt x="4128" y="7000"/>
                  </a:cubicBezTo>
                  <a:cubicBezTo>
                    <a:pt x="4128" y="5160"/>
                    <a:pt x="5570" y="3120"/>
                    <a:pt x="8656" y="3120"/>
                  </a:cubicBezTo>
                  <a:lnTo>
                    <a:pt x="13184" y="3120"/>
                  </a:lnTo>
                  <a:lnTo>
                    <a:pt x="12744" y="3520"/>
                  </a:lnTo>
                  <a:lnTo>
                    <a:pt x="11942" y="4320"/>
                  </a:lnTo>
                  <a:lnTo>
                    <a:pt x="11101" y="4320"/>
                  </a:lnTo>
                  <a:cubicBezTo>
                    <a:pt x="11541" y="4760"/>
                    <a:pt x="12142" y="5360"/>
                    <a:pt x="12142" y="6600"/>
                  </a:cubicBezTo>
                  <a:cubicBezTo>
                    <a:pt x="12142" y="8240"/>
                    <a:pt x="11301" y="8840"/>
                    <a:pt x="10499" y="9480"/>
                  </a:cubicBezTo>
                  <a:cubicBezTo>
                    <a:pt x="10299" y="9680"/>
                    <a:pt x="10099" y="9880"/>
                    <a:pt x="10099" y="10280"/>
                  </a:cubicBezTo>
                  <a:cubicBezTo>
                    <a:pt x="10099" y="10720"/>
                    <a:pt x="10299" y="10920"/>
                    <a:pt x="10499" y="10920"/>
                  </a:cubicBezTo>
                  <a:cubicBezTo>
                    <a:pt x="10499" y="11120"/>
                    <a:pt x="10700" y="11120"/>
                    <a:pt x="10900" y="11320"/>
                  </a:cubicBezTo>
                  <a:cubicBezTo>
                    <a:pt x="11742" y="11960"/>
                    <a:pt x="12984" y="12560"/>
                    <a:pt x="12984" y="14400"/>
                  </a:cubicBezTo>
                  <a:cubicBezTo>
                    <a:pt x="12984" y="16240"/>
                    <a:pt x="11541" y="18520"/>
                    <a:pt x="7814" y="18520"/>
                  </a:cubicBezTo>
                  <a:close/>
                  <a:moveTo>
                    <a:pt x="18314" y="10920"/>
                  </a:moveTo>
                  <a:lnTo>
                    <a:pt x="16270" y="10920"/>
                  </a:lnTo>
                  <a:lnTo>
                    <a:pt x="16270" y="12960"/>
                  </a:lnTo>
                  <a:lnTo>
                    <a:pt x="15228" y="12960"/>
                  </a:lnTo>
                  <a:lnTo>
                    <a:pt x="15228" y="10920"/>
                  </a:lnTo>
                  <a:lnTo>
                    <a:pt x="12984" y="10920"/>
                  </a:lnTo>
                  <a:lnTo>
                    <a:pt x="12984" y="9680"/>
                  </a:lnTo>
                  <a:lnTo>
                    <a:pt x="15228" y="9680"/>
                  </a:lnTo>
                  <a:lnTo>
                    <a:pt x="15228" y="7640"/>
                  </a:lnTo>
                  <a:lnTo>
                    <a:pt x="16270" y="7640"/>
                  </a:lnTo>
                  <a:lnTo>
                    <a:pt x="16270" y="9680"/>
                  </a:lnTo>
                  <a:lnTo>
                    <a:pt x="18314" y="9680"/>
                  </a:lnTo>
                  <a:lnTo>
                    <a:pt x="18314" y="10920"/>
                  </a:lnTo>
                  <a:close/>
                </a:path>
              </a:pathLst>
            </a:custGeom>
            <a:grp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43" name="Shape 43"/>
            <p:cNvSpPr/>
            <p:nvPr/>
          </p:nvSpPr>
          <p:spPr>
            <a:xfrm>
              <a:off x="2500097" y="0"/>
              <a:ext cx="567561" cy="567560"/>
            </a:xfrm>
            <a:custGeom>
              <a:avLst/>
              <a:gdLst/>
              <a:ahLst/>
              <a:cxnLst>
                <a:cxn ang="0">
                  <a:pos x="wd2" y="hd2"/>
                </a:cxn>
                <a:cxn ang="5400000">
                  <a:pos x="wd2" y="hd2"/>
                </a:cxn>
                <a:cxn ang="10800000">
                  <a:pos x="wd2" y="hd2"/>
                </a:cxn>
                <a:cxn ang="16200000">
                  <a:pos x="wd2" y="hd2"/>
                </a:cxn>
              </a:cxnLst>
              <a:rect l="0" t="0" r="r" b="b"/>
              <a:pathLst>
                <a:path w="21600" h="21600" extrusionOk="0">
                  <a:moveTo>
                    <a:pt x="19320" y="0"/>
                  </a:moveTo>
                  <a:lnTo>
                    <a:pt x="2080" y="0"/>
                  </a:lnTo>
                  <a:cubicBezTo>
                    <a:pt x="1040" y="0"/>
                    <a:pt x="0" y="1040"/>
                    <a:pt x="0" y="2280"/>
                  </a:cubicBezTo>
                  <a:lnTo>
                    <a:pt x="0" y="19360"/>
                  </a:lnTo>
                  <a:cubicBezTo>
                    <a:pt x="0" y="20560"/>
                    <a:pt x="1040" y="21600"/>
                    <a:pt x="2080" y="21600"/>
                  </a:cubicBezTo>
                  <a:lnTo>
                    <a:pt x="19320" y="21600"/>
                  </a:lnTo>
                  <a:cubicBezTo>
                    <a:pt x="20560" y="21600"/>
                    <a:pt x="21600" y="20560"/>
                    <a:pt x="21600" y="19360"/>
                  </a:cubicBezTo>
                  <a:lnTo>
                    <a:pt x="21600" y="2280"/>
                  </a:lnTo>
                  <a:cubicBezTo>
                    <a:pt x="21600" y="1040"/>
                    <a:pt x="20560" y="0"/>
                    <a:pt x="19320" y="0"/>
                  </a:cubicBezTo>
                  <a:close/>
                  <a:moveTo>
                    <a:pt x="10680" y="6600"/>
                  </a:moveTo>
                  <a:cubicBezTo>
                    <a:pt x="13160" y="6600"/>
                    <a:pt x="15000" y="8560"/>
                    <a:pt x="15000" y="10920"/>
                  </a:cubicBezTo>
                  <a:cubicBezTo>
                    <a:pt x="15000" y="13280"/>
                    <a:pt x="13080" y="15240"/>
                    <a:pt x="10680" y="15240"/>
                  </a:cubicBezTo>
                  <a:cubicBezTo>
                    <a:pt x="8320" y="15240"/>
                    <a:pt x="6400" y="13280"/>
                    <a:pt x="6400" y="10920"/>
                  </a:cubicBezTo>
                  <a:cubicBezTo>
                    <a:pt x="6400" y="8560"/>
                    <a:pt x="8440" y="6600"/>
                    <a:pt x="10680" y="6600"/>
                  </a:cubicBezTo>
                  <a:close/>
                  <a:moveTo>
                    <a:pt x="2680" y="19360"/>
                  </a:moveTo>
                  <a:cubicBezTo>
                    <a:pt x="2280" y="19360"/>
                    <a:pt x="2080" y="19120"/>
                    <a:pt x="2080" y="18920"/>
                  </a:cubicBezTo>
                  <a:lnTo>
                    <a:pt x="2080" y="9680"/>
                  </a:lnTo>
                  <a:lnTo>
                    <a:pt x="4320" y="9680"/>
                  </a:lnTo>
                  <a:cubicBezTo>
                    <a:pt x="4320" y="10080"/>
                    <a:pt x="4320" y="10520"/>
                    <a:pt x="4320" y="10920"/>
                  </a:cubicBezTo>
                  <a:cubicBezTo>
                    <a:pt x="4320" y="14400"/>
                    <a:pt x="7200" y="17280"/>
                    <a:pt x="10680" y="17280"/>
                  </a:cubicBezTo>
                  <a:cubicBezTo>
                    <a:pt x="14200" y="17280"/>
                    <a:pt x="17280" y="14400"/>
                    <a:pt x="17280" y="10920"/>
                  </a:cubicBezTo>
                  <a:cubicBezTo>
                    <a:pt x="17280" y="10520"/>
                    <a:pt x="17280" y="10080"/>
                    <a:pt x="17080" y="9680"/>
                  </a:cubicBezTo>
                  <a:lnTo>
                    <a:pt x="19320" y="9680"/>
                  </a:lnTo>
                  <a:lnTo>
                    <a:pt x="19320" y="18920"/>
                  </a:lnTo>
                  <a:cubicBezTo>
                    <a:pt x="19320" y="19120"/>
                    <a:pt x="19120" y="19360"/>
                    <a:pt x="18720" y="19360"/>
                  </a:cubicBezTo>
                  <a:lnTo>
                    <a:pt x="2680" y="19360"/>
                  </a:lnTo>
                  <a:close/>
                  <a:moveTo>
                    <a:pt x="19320" y="4960"/>
                  </a:moveTo>
                  <a:cubicBezTo>
                    <a:pt x="19320" y="5160"/>
                    <a:pt x="19120" y="5360"/>
                    <a:pt x="18720" y="5360"/>
                  </a:cubicBezTo>
                  <a:lnTo>
                    <a:pt x="16680" y="5360"/>
                  </a:lnTo>
                  <a:cubicBezTo>
                    <a:pt x="16240" y="5360"/>
                    <a:pt x="16040" y="5160"/>
                    <a:pt x="16040" y="4960"/>
                  </a:cubicBezTo>
                  <a:lnTo>
                    <a:pt x="16040" y="2680"/>
                  </a:lnTo>
                  <a:cubicBezTo>
                    <a:pt x="16040" y="2480"/>
                    <a:pt x="16240" y="2280"/>
                    <a:pt x="16680" y="2280"/>
                  </a:cubicBezTo>
                  <a:lnTo>
                    <a:pt x="18720" y="2280"/>
                  </a:lnTo>
                  <a:cubicBezTo>
                    <a:pt x="19120" y="2280"/>
                    <a:pt x="19320" y="2480"/>
                    <a:pt x="19320" y="2680"/>
                  </a:cubicBezTo>
                  <a:lnTo>
                    <a:pt x="19320" y="4960"/>
                  </a:lnTo>
                  <a:close/>
                </a:path>
              </a:pathLst>
            </a:custGeom>
            <a:grp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sp>
          <p:nvSpPr>
            <p:cNvPr id="44" name="Shape 44"/>
            <p:cNvSpPr/>
            <p:nvPr/>
          </p:nvSpPr>
          <p:spPr>
            <a:xfrm>
              <a:off x="834135" y="2308"/>
              <a:ext cx="562943" cy="562943"/>
            </a:xfrm>
            <a:custGeom>
              <a:avLst/>
              <a:gdLst/>
              <a:ahLst/>
              <a:cxnLst>
                <a:cxn ang="0">
                  <a:pos x="wd2" y="hd2"/>
                </a:cxn>
                <a:cxn ang="5400000">
                  <a:pos x="wd2" y="hd2"/>
                </a:cxn>
                <a:cxn ang="10800000">
                  <a:pos x="wd2" y="hd2"/>
                </a:cxn>
                <a:cxn ang="16200000">
                  <a:pos x="wd2" y="hd2"/>
                </a:cxn>
              </a:cxnLst>
              <a:rect l="0" t="0" r="r" b="b"/>
              <a:pathLst>
                <a:path w="21600" h="21600" extrusionOk="0">
                  <a:moveTo>
                    <a:pt x="19556" y="0"/>
                  </a:moveTo>
                  <a:lnTo>
                    <a:pt x="2244" y="0"/>
                  </a:lnTo>
                  <a:cubicBezTo>
                    <a:pt x="1042" y="0"/>
                    <a:pt x="0" y="1002"/>
                    <a:pt x="0" y="2244"/>
                  </a:cubicBezTo>
                  <a:lnTo>
                    <a:pt x="0" y="19356"/>
                  </a:lnTo>
                  <a:cubicBezTo>
                    <a:pt x="0" y="20598"/>
                    <a:pt x="1042" y="21600"/>
                    <a:pt x="2244" y="21600"/>
                  </a:cubicBezTo>
                  <a:lnTo>
                    <a:pt x="19556" y="21600"/>
                  </a:lnTo>
                  <a:cubicBezTo>
                    <a:pt x="20598" y="21600"/>
                    <a:pt x="21600" y="20598"/>
                    <a:pt x="21600" y="19356"/>
                  </a:cubicBezTo>
                  <a:lnTo>
                    <a:pt x="21600" y="2244"/>
                  </a:lnTo>
                  <a:cubicBezTo>
                    <a:pt x="21600" y="1002"/>
                    <a:pt x="20598" y="0"/>
                    <a:pt x="19556" y="0"/>
                  </a:cubicBezTo>
                  <a:close/>
                  <a:moveTo>
                    <a:pt x="17072" y="7814"/>
                  </a:moveTo>
                  <a:cubicBezTo>
                    <a:pt x="16871" y="12744"/>
                    <a:pt x="13786" y="16270"/>
                    <a:pt x="9057" y="16471"/>
                  </a:cubicBezTo>
                  <a:cubicBezTo>
                    <a:pt x="7013" y="16671"/>
                    <a:pt x="5771" y="16030"/>
                    <a:pt x="4328" y="15228"/>
                  </a:cubicBezTo>
                  <a:cubicBezTo>
                    <a:pt x="5771" y="15429"/>
                    <a:pt x="7614" y="14827"/>
                    <a:pt x="8656" y="13986"/>
                  </a:cubicBezTo>
                  <a:cubicBezTo>
                    <a:pt x="7213" y="13986"/>
                    <a:pt x="6372" y="13184"/>
                    <a:pt x="5971" y="11942"/>
                  </a:cubicBezTo>
                  <a:cubicBezTo>
                    <a:pt x="6372" y="12142"/>
                    <a:pt x="6773" y="11942"/>
                    <a:pt x="7013" y="11942"/>
                  </a:cubicBezTo>
                  <a:cubicBezTo>
                    <a:pt x="5771" y="11501"/>
                    <a:pt x="4929" y="10900"/>
                    <a:pt x="4729" y="9057"/>
                  </a:cubicBezTo>
                  <a:cubicBezTo>
                    <a:pt x="5129" y="9257"/>
                    <a:pt x="5570" y="9458"/>
                    <a:pt x="5971" y="9458"/>
                  </a:cubicBezTo>
                  <a:cubicBezTo>
                    <a:pt x="5129" y="8856"/>
                    <a:pt x="4328" y="6773"/>
                    <a:pt x="5129" y="5530"/>
                  </a:cubicBezTo>
                  <a:cubicBezTo>
                    <a:pt x="6572" y="6973"/>
                    <a:pt x="8215" y="8416"/>
                    <a:pt x="11101" y="8616"/>
                  </a:cubicBezTo>
                  <a:cubicBezTo>
                    <a:pt x="10299" y="5530"/>
                    <a:pt x="14427" y="3887"/>
                    <a:pt x="16070" y="5971"/>
                  </a:cubicBezTo>
                  <a:cubicBezTo>
                    <a:pt x="16871" y="5771"/>
                    <a:pt x="17312" y="5530"/>
                    <a:pt x="17913" y="5330"/>
                  </a:cubicBezTo>
                  <a:cubicBezTo>
                    <a:pt x="17713" y="6171"/>
                    <a:pt x="17312" y="6572"/>
                    <a:pt x="16671" y="6973"/>
                  </a:cubicBezTo>
                  <a:cubicBezTo>
                    <a:pt x="17312" y="6773"/>
                    <a:pt x="17713" y="6773"/>
                    <a:pt x="18114" y="6572"/>
                  </a:cubicBezTo>
                  <a:cubicBezTo>
                    <a:pt x="18114" y="6973"/>
                    <a:pt x="17512" y="7414"/>
                    <a:pt x="17072" y="7814"/>
                  </a:cubicBezTo>
                  <a:close/>
                </a:path>
              </a:pathLst>
            </a:custGeom>
            <a:grpFill/>
            <a:ln w="12700" cap="flat">
              <a:noFill/>
              <a:miter lim="400000"/>
            </a:ln>
            <a:effectLst/>
          </p:spPr>
          <p:txBody>
            <a:bodyPr wrap="square" lIns="45719" tIns="45719" rIns="45719" bIns="45719" numCol="1" anchor="ctr">
              <a:noAutofit/>
            </a:bodyPr>
            <a:lstStyle/>
            <a:p>
              <a:pPr algn="l" defTabSz="457200">
                <a:defRPr sz="1800">
                  <a:solidFill>
                    <a:srgbClr val="323232"/>
                  </a:solidFill>
                  <a:latin typeface="Georgia"/>
                  <a:ea typeface="Georgia"/>
                  <a:cs typeface="Georgia"/>
                  <a:sym typeface="Georgia"/>
                </a:defRPr>
              </a:pPr>
              <a:endParaRPr/>
            </a:p>
          </p:txBody>
        </p:sp>
      </p:grpSp>
      <p:grpSp>
        <p:nvGrpSpPr>
          <p:cNvPr id="59" name="Group 59"/>
          <p:cNvGrpSpPr/>
          <p:nvPr/>
        </p:nvGrpSpPr>
        <p:grpSpPr>
          <a:xfrm>
            <a:off x="1149692" y="11994735"/>
            <a:ext cx="6470613" cy="696876"/>
            <a:chOff x="0" y="0"/>
            <a:chExt cx="6470612" cy="696875"/>
          </a:xfrm>
        </p:grpSpPr>
        <p:sp>
          <p:nvSpPr>
            <p:cNvPr id="46" name="Shape 46"/>
            <p:cNvSpPr/>
            <p:nvPr/>
          </p:nvSpPr>
          <p:spPr>
            <a:xfrm>
              <a:off x="707265" y="0"/>
              <a:ext cx="2514713"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lgn="l">
                <a:defRPr sz="1800" b="1">
                  <a:solidFill>
                    <a:srgbClr val="068D95"/>
                  </a:solidFill>
                  <a:latin typeface="+mn-lt"/>
                  <a:ea typeface="+mn-ea"/>
                  <a:cs typeface="+mn-cs"/>
                  <a:sym typeface="Helvetica"/>
                  <a:hlinkClick r:id="rId2"/>
                </a:defRPr>
              </a:lvl1pPr>
            </a:lstStyle>
            <a:p>
              <a:r>
                <a:rPr>
                  <a:latin typeface="+mn-lt"/>
                  <a:hlinkClick r:id="rId2"/>
                </a:rPr>
                <a:t>WWW.SITE2MAX.PRO</a:t>
              </a:r>
            </a:p>
          </p:txBody>
        </p:sp>
        <p:sp>
          <p:nvSpPr>
            <p:cNvPr id="47" name="Shape 47"/>
            <p:cNvSpPr/>
            <p:nvPr/>
          </p:nvSpPr>
          <p:spPr>
            <a:xfrm>
              <a:off x="704449" y="315875"/>
              <a:ext cx="5766164" cy="381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lgn="l">
                <a:defRPr sz="1800">
                  <a:solidFill>
                    <a:srgbClr val="068D95"/>
                  </a:solidFill>
                  <a:latin typeface="+mn-lt"/>
                  <a:ea typeface="+mn-ea"/>
                  <a:cs typeface="+mn-cs"/>
                  <a:sym typeface="Helvetica"/>
                </a:defRPr>
              </a:lvl1pPr>
            </a:lstStyle>
            <a:p>
              <a:r>
                <a:rPr dirty="0">
                  <a:solidFill>
                    <a:schemeClr val="accent2"/>
                  </a:solidFill>
                  <a:latin typeface="+mn-lt"/>
                </a:rPr>
                <a:t>Free PowerPoint &amp; KeyNote Templates</a:t>
              </a:r>
            </a:p>
          </p:txBody>
        </p:sp>
        <p:grpSp>
          <p:nvGrpSpPr>
            <p:cNvPr id="58" name="Group 58"/>
            <p:cNvGrpSpPr/>
            <p:nvPr/>
          </p:nvGrpSpPr>
          <p:grpSpPr>
            <a:xfrm>
              <a:off x="0" y="103781"/>
              <a:ext cx="591162" cy="508658"/>
              <a:chOff x="0" y="0"/>
              <a:chExt cx="591161" cy="508657"/>
            </a:xfrm>
          </p:grpSpPr>
          <p:sp>
            <p:nvSpPr>
              <p:cNvPr id="48" name="Shape 48"/>
              <p:cNvSpPr/>
              <p:nvPr/>
            </p:nvSpPr>
            <p:spPr>
              <a:xfrm>
                <a:off x="1493"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76" y="20289"/>
                    </a:moveTo>
                    <a:lnTo>
                      <a:pt x="0" y="1360"/>
                    </a:lnTo>
                    <a:cubicBezTo>
                      <a:pt x="-10" y="1007"/>
                      <a:pt x="120" y="664"/>
                      <a:pt x="360" y="410"/>
                    </a:cubicBezTo>
                    <a:cubicBezTo>
                      <a:pt x="733" y="16"/>
                      <a:pt x="1302" y="-107"/>
                      <a:pt x="1798" y="98"/>
                    </a:cubicBezTo>
                    <a:lnTo>
                      <a:pt x="20652" y="7385"/>
                    </a:lnTo>
                    <a:cubicBezTo>
                      <a:pt x="20896" y="7491"/>
                      <a:pt x="21105" y="7652"/>
                      <a:pt x="21269" y="7853"/>
                    </a:cubicBezTo>
                    <a:cubicBezTo>
                      <a:pt x="21398" y="8010"/>
                      <a:pt x="21500" y="8195"/>
                      <a:pt x="21541" y="8404"/>
                    </a:cubicBezTo>
                    <a:cubicBezTo>
                      <a:pt x="21590" y="8654"/>
                      <a:pt x="21546" y="8905"/>
                      <a:pt x="21446" y="9124"/>
                    </a:cubicBezTo>
                    <a:cubicBezTo>
                      <a:pt x="21331" y="9377"/>
                      <a:pt x="21139" y="9593"/>
                      <a:pt x="20887" y="9735"/>
                    </a:cubicBezTo>
                    <a:lnTo>
                      <a:pt x="1482" y="21324"/>
                    </a:lnTo>
                    <a:cubicBezTo>
                      <a:pt x="1182" y="21493"/>
                      <a:pt x="817" y="21484"/>
                      <a:pt x="525" y="21302"/>
                    </a:cubicBezTo>
                    <a:cubicBezTo>
                      <a:pt x="187" y="21090"/>
                      <a:pt x="9" y="20689"/>
                      <a:pt x="76" y="20289"/>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49" name="Shape 49"/>
              <p:cNvSpPr/>
              <p:nvPr/>
            </p:nvSpPr>
            <p:spPr>
              <a:xfrm>
                <a:off x="1168" y="173768"/>
                <a:ext cx="128123" cy="101385"/>
              </a:xfrm>
              <a:custGeom>
                <a:avLst/>
                <a:gdLst/>
                <a:ahLst/>
                <a:cxnLst>
                  <a:cxn ang="0">
                    <a:pos x="wd2" y="hd2"/>
                  </a:cxn>
                  <a:cxn ang="5400000">
                    <a:pos x="wd2" y="hd2"/>
                  </a:cxn>
                  <a:cxn ang="10800000">
                    <a:pos x="wd2" y="hd2"/>
                  </a:cxn>
                  <a:cxn ang="16200000">
                    <a:pos x="wd2" y="hd2"/>
                  </a:cxn>
                </a:cxnLst>
                <a:rect l="0" t="0" r="r" b="b"/>
                <a:pathLst>
                  <a:path w="21059" h="20967" extrusionOk="0">
                    <a:moveTo>
                      <a:pt x="14" y="12680"/>
                    </a:moveTo>
                    <a:lnTo>
                      <a:pt x="14" y="19280"/>
                    </a:lnTo>
                    <a:cubicBezTo>
                      <a:pt x="-42" y="19719"/>
                      <a:pt x="74" y="20165"/>
                      <a:pt x="324" y="20481"/>
                    </a:cubicBezTo>
                    <a:cubicBezTo>
                      <a:pt x="757" y="21028"/>
                      <a:pt x="1418" y="21061"/>
                      <a:pt x="2007" y="20838"/>
                    </a:cubicBezTo>
                    <a:cubicBezTo>
                      <a:pt x="2230" y="20754"/>
                      <a:pt x="2445" y="20636"/>
                      <a:pt x="2647" y="20485"/>
                    </a:cubicBezTo>
                    <a:lnTo>
                      <a:pt x="19339" y="8413"/>
                    </a:lnTo>
                    <a:cubicBezTo>
                      <a:pt x="21016" y="7110"/>
                      <a:pt x="21558" y="4359"/>
                      <a:pt x="20559" y="2221"/>
                    </a:cubicBezTo>
                    <a:cubicBezTo>
                      <a:pt x="19637" y="250"/>
                      <a:pt x="17688" y="-539"/>
                      <a:pt x="16025" y="386"/>
                    </a:cubicBezTo>
                    <a:lnTo>
                      <a:pt x="710" y="11183"/>
                    </a:lnTo>
                    <a:cubicBezTo>
                      <a:pt x="471" y="11359"/>
                      <a:pt x="279" y="11620"/>
                      <a:pt x="157" y="11932"/>
                    </a:cubicBezTo>
                    <a:cubicBezTo>
                      <a:pt x="66" y="12165"/>
                      <a:pt x="17" y="12421"/>
                      <a:pt x="14" y="12680"/>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0" name="Shape 50"/>
              <p:cNvSpPr/>
              <p:nvPr/>
            </p:nvSpPr>
            <p:spPr>
              <a:xfrm>
                <a:off x="0" y="228851"/>
                <a:ext cx="295414" cy="279807"/>
              </a:xfrm>
              <a:custGeom>
                <a:avLst/>
                <a:gdLst/>
                <a:ahLst/>
                <a:cxnLst>
                  <a:cxn ang="0">
                    <a:pos x="wd2" y="hd2"/>
                  </a:cxn>
                  <a:cxn ang="5400000">
                    <a:pos x="wd2" y="hd2"/>
                  </a:cxn>
                  <a:cxn ang="10800000">
                    <a:pos x="wd2" y="hd2"/>
                  </a:cxn>
                  <a:cxn ang="16200000">
                    <a:pos x="wd2" y="hd2"/>
                  </a:cxn>
                </a:cxnLst>
                <a:rect l="0" t="0" r="r" b="b"/>
                <a:pathLst>
                  <a:path w="21590" h="21107" extrusionOk="0">
                    <a:moveTo>
                      <a:pt x="471" y="7906"/>
                    </a:moveTo>
                    <a:lnTo>
                      <a:pt x="13581" y="457"/>
                    </a:lnTo>
                    <a:cubicBezTo>
                      <a:pt x="15392" y="-487"/>
                      <a:pt x="17599" y="70"/>
                      <a:pt x="18783" y="1769"/>
                    </a:cubicBezTo>
                    <a:cubicBezTo>
                      <a:pt x="20248" y="3871"/>
                      <a:pt x="19645" y="6818"/>
                      <a:pt x="17481" y="8128"/>
                    </a:cubicBezTo>
                    <a:lnTo>
                      <a:pt x="12198" y="11071"/>
                    </a:lnTo>
                    <a:cubicBezTo>
                      <a:pt x="11994" y="11210"/>
                      <a:pt x="11865" y="11441"/>
                      <a:pt x="11851" y="11693"/>
                    </a:cubicBezTo>
                    <a:cubicBezTo>
                      <a:pt x="11835" y="11962"/>
                      <a:pt x="11951" y="12221"/>
                      <a:pt x="12160" y="12383"/>
                    </a:cubicBezTo>
                    <a:lnTo>
                      <a:pt x="19975" y="16959"/>
                    </a:lnTo>
                    <a:cubicBezTo>
                      <a:pt x="20263" y="17139"/>
                      <a:pt x="20576" y="17273"/>
                      <a:pt x="20903" y="17355"/>
                    </a:cubicBezTo>
                    <a:cubicBezTo>
                      <a:pt x="21128" y="17412"/>
                      <a:pt x="21358" y="17444"/>
                      <a:pt x="21590" y="17451"/>
                    </a:cubicBezTo>
                    <a:lnTo>
                      <a:pt x="21590" y="21105"/>
                    </a:lnTo>
                    <a:cubicBezTo>
                      <a:pt x="21408" y="21113"/>
                      <a:pt x="21226" y="21099"/>
                      <a:pt x="21048" y="21063"/>
                    </a:cubicBezTo>
                    <a:cubicBezTo>
                      <a:pt x="20857" y="21025"/>
                      <a:pt x="20672" y="20963"/>
                      <a:pt x="20492" y="20889"/>
                    </a:cubicBezTo>
                    <a:cubicBezTo>
                      <a:pt x="20290" y="20804"/>
                      <a:pt x="20093" y="20703"/>
                      <a:pt x="19905" y="20586"/>
                    </a:cubicBezTo>
                    <a:lnTo>
                      <a:pt x="421" y="9395"/>
                    </a:lnTo>
                    <a:cubicBezTo>
                      <a:pt x="169" y="9255"/>
                      <a:pt x="9" y="8988"/>
                      <a:pt x="0" y="8693"/>
                    </a:cubicBezTo>
                    <a:cubicBezTo>
                      <a:pt x="-10" y="8357"/>
                      <a:pt x="175" y="8047"/>
                      <a:pt x="471" y="7906"/>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1" name="Shape 51"/>
              <p:cNvSpPr/>
              <p:nvPr/>
            </p:nvSpPr>
            <p:spPr>
              <a:xfrm>
                <a:off x="189045" y="262322"/>
                <a:ext cx="45114" cy="45114"/>
              </a:xfrm>
              <a:prstGeom prst="ellipse">
                <a:avLst/>
              </a:prstGeom>
              <a:solidFill>
                <a:schemeClr val="accent1"/>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52" name="Shape 52"/>
              <p:cNvSpPr/>
              <p:nvPr/>
            </p:nvSpPr>
            <p:spPr>
              <a:xfrm>
                <a:off x="207835" y="56337"/>
                <a:ext cx="173029" cy="50731"/>
              </a:xfrm>
              <a:custGeom>
                <a:avLst/>
                <a:gdLst/>
                <a:ahLst/>
                <a:cxnLst>
                  <a:cxn ang="0">
                    <a:pos x="wd2" y="hd2"/>
                  </a:cxn>
                  <a:cxn ang="5400000">
                    <a:pos x="wd2" y="hd2"/>
                  </a:cxn>
                  <a:cxn ang="10800000">
                    <a:pos x="wd2" y="hd2"/>
                  </a:cxn>
                  <a:cxn ang="16200000">
                    <a:pos x="wd2" y="hd2"/>
                  </a:cxn>
                </a:cxnLst>
                <a:rect l="0" t="0" r="r" b="b"/>
                <a:pathLst>
                  <a:path w="21420" h="21513" extrusionOk="0">
                    <a:moveTo>
                      <a:pt x="675" y="0"/>
                    </a:moveTo>
                    <a:cubicBezTo>
                      <a:pt x="421" y="21"/>
                      <a:pt x="190" y="524"/>
                      <a:pt x="77" y="1306"/>
                    </a:cubicBezTo>
                    <a:cubicBezTo>
                      <a:pt x="-114" y="2623"/>
                      <a:pt x="64" y="4217"/>
                      <a:pt x="462" y="4762"/>
                    </a:cubicBezTo>
                    <a:lnTo>
                      <a:pt x="9181" y="20142"/>
                    </a:lnTo>
                    <a:cubicBezTo>
                      <a:pt x="9676" y="21045"/>
                      <a:pt x="10229" y="21516"/>
                      <a:pt x="10790" y="21513"/>
                    </a:cubicBezTo>
                    <a:cubicBezTo>
                      <a:pt x="11347" y="21509"/>
                      <a:pt x="11895" y="21039"/>
                      <a:pt x="12387" y="20142"/>
                    </a:cubicBezTo>
                    <a:lnTo>
                      <a:pt x="20939" y="4999"/>
                    </a:lnTo>
                    <a:cubicBezTo>
                      <a:pt x="21290" y="4534"/>
                      <a:pt x="21486" y="3254"/>
                      <a:pt x="21399" y="2003"/>
                    </a:cubicBezTo>
                    <a:cubicBezTo>
                      <a:pt x="21313" y="755"/>
                      <a:pt x="20971" y="-84"/>
                      <a:pt x="20598" y="36"/>
                    </a:cubicBezTo>
                    <a:lnTo>
                      <a:pt x="675" y="0"/>
                    </a:ln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3" name="Shape 53"/>
              <p:cNvSpPr/>
              <p:nvPr/>
            </p:nvSpPr>
            <p:spPr>
              <a:xfrm>
                <a:off x="255606" y="392618"/>
                <a:ext cx="78502" cy="31973"/>
              </a:xfrm>
              <a:custGeom>
                <a:avLst/>
                <a:gdLst/>
                <a:ahLst/>
                <a:cxnLst>
                  <a:cxn ang="0">
                    <a:pos x="wd2" y="hd2"/>
                  </a:cxn>
                  <a:cxn ang="5400000">
                    <a:pos x="wd2" y="hd2"/>
                  </a:cxn>
                  <a:cxn ang="10800000">
                    <a:pos x="wd2" y="hd2"/>
                  </a:cxn>
                  <a:cxn ang="16200000">
                    <a:pos x="wd2" y="hd2"/>
                  </a:cxn>
                </a:cxnLst>
                <a:rect l="0" t="0" r="r" b="b"/>
                <a:pathLst>
                  <a:path w="21330" h="21540" extrusionOk="0">
                    <a:moveTo>
                      <a:pt x="1655" y="0"/>
                    </a:moveTo>
                    <a:lnTo>
                      <a:pt x="19650" y="0"/>
                    </a:lnTo>
                    <a:cubicBezTo>
                      <a:pt x="20512" y="239"/>
                      <a:pt x="21199" y="1904"/>
                      <a:pt x="21313" y="4037"/>
                    </a:cubicBezTo>
                    <a:cubicBezTo>
                      <a:pt x="21412" y="5877"/>
                      <a:pt x="21056" y="7685"/>
                      <a:pt x="20410" y="8623"/>
                    </a:cubicBezTo>
                    <a:lnTo>
                      <a:pt x="12944" y="20137"/>
                    </a:lnTo>
                    <a:cubicBezTo>
                      <a:pt x="12358" y="20996"/>
                      <a:pt x="11696" y="21476"/>
                      <a:pt x="11016" y="21534"/>
                    </a:cubicBezTo>
                    <a:cubicBezTo>
                      <a:pt x="10241" y="21600"/>
                      <a:pt x="9474" y="21115"/>
                      <a:pt x="8806" y="20137"/>
                    </a:cubicBezTo>
                    <a:lnTo>
                      <a:pt x="959" y="8655"/>
                    </a:lnTo>
                    <a:cubicBezTo>
                      <a:pt x="174" y="7554"/>
                      <a:pt x="-188" y="5229"/>
                      <a:pt x="96" y="3106"/>
                    </a:cubicBezTo>
                    <a:cubicBezTo>
                      <a:pt x="324" y="1400"/>
                      <a:pt x="934" y="184"/>
                      <a:pt x="1655" y="0"/>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4" name="Shape 54"/>
              <p:cNvSpPr/>
              <p:nvPr/>
            </p:nvSpPr>
            <p:spPr>
              <a:xfrm>
                <a:off x="462326" y="173764"/>
                <a:ext cx="128122" cy="101385"/>
              </a:xfrm>
              <a:custGeom>
                <a:avLst/>
                <a:gdLst/>
                <a:ahLst/>
                <a:cxnLst>
                  <a:cxn ang="0">
                    <a:pos x="wd2" y="hd2"/>
                  </a:cxn>
                  <a:cxn ang="5400000">
                    <a:pos x="wd2" y="hd2"/>
                  </a:cxn>
                  <a:cxn ang="10800000">
                    <a:pos x="wd2" y="hd2"/>
                  </a:cxn>
                  <a:cxn ang="16200000">
                    <a:pos x="wd2" y="hd2"/>
                  </a:cxn>
                </a:cxnLst>
                <a:rect l="0" t="0" r="r" b="b"/>
                <a:pathLst>
                  <a:path w="21059" h="20967" extrusionOk="0">
                    <a:moveTo>
                      <a:pt x="21045" y="12680"/>
                    </a:moveTo>
                    <a:lnTo>
                      <a:pt x="21045" y="19280"/>
                    </a:lnTo>
                    <a:cubicBezTo>
                      <a:pt x="21101" y="19719"/>
                      <a:pt x="20985" y="20165"/>
                      <a:pt x="20735" y="20481"/>
                    </a:cubicBezTo>
                    <a:cubicBezTo>
                      <a:pt x="20302" y="21028"/>
                      <a:pt x="19641" y="21061"/>
                      <a:pt x="19052" y="20838"/>
                    </a:cubicBezTo>
                    <a:cubicBezTo>
                      <a:pt x="18829" y="20754"/>
                      <a:pt x="18614" y="20636"/>
                      <a:pt x="18412" y="20485"/>
                    </a:cubicBezTo>
                    <a:lnTo>
                      <a:pt x="1720" y="8413"/>
                    </a:lnTo>
                    <a:cubicBezTo>
                      <a:pt x="43" y="7110"/>
                      <a:pt x="-499" y="4359"/>
                      <a:pt x="500" y="2221"/>
                    </a:cubicBezTo>
                    <a:cubicBezTo>
                      <a:pt x="1422" y="250"/>
                      <a:pt x="3371" y="-539"/>
                      <a:pt x="5034" y="386"/>
                    </a:cubicBezTo>
                    <a:lnTo>
                      <a:pt x="20349" y="11183"/>
                    </a:lnTo>
                    <a:cubicBezTo>
                      <a:pt x="20588" y="11359"/>
                      <a:pt x="20780" y="11620"/>
                      <a:pt x="20902" y="11932"/>
                    </a:cubicBezTo>
                    <a:cubicBezTo>
                      <a:pt x="20993" y="12165"/>
                      <a:pt x="21042" y="12421"/>
                      <a:pt x="21045" y="12680"/>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5" name="Shape 55"/>
              <p:cNvSpPr/>
              <p:nvPr/>
            </p:nvSpPr>
            <p:spPr>
              <a:xfrm>
                <a:off x="433839" y="0"/>
                <a:ext cx="157323" cy="152620"/>
              </a:xfrm>
              <a:custGeom>
                <a:avLst/>
                <a:gdLst/>
                <a:ahLst/>
                <a:cxnLst>
                  <a:cxn ang="0">
                    <a:pos x="wd2" y="hd2"/>
                  </a:cxn>
                  <a:cxn ang="5400000">
                    <a:pos x="wd2" y="hd2"/>
                  </a:cxn>
                  <a:cxn ang="10800000">
                    <a:pos x="wd2" y="hd2"/>
                  </a:cxn>
                  <a:cxn ang="16200000">
                    <a:pos x="wd2" y="hd2"/>
                  </a:cxn>
                </a:cxnLst>
                <a:rect l="0" t="0" r="r" b="b"/>
                <a:pathLst>
                  <a:path w="21561" h="21445" extrusionOk="0">
                    <a:moveTo>
                      <a:pt x="21485" y="20289"/>
                    </a:moveTo>
                    <a:lnTo>
                      <a:pt x="21561" y="1360"/>
                    </a:lnTo>
                    <a:cubicBezTo>
                      <a:pt x="21571" y="1007"/>
                      <a:pt x="21441" y="664"/>
                      <a:pt x="21201" y="410"/>
                    </a:cubicBezTo>
                    <a:cubicBezTo>
                      <a:pt x="20828" y="16"/>
                      <a:pt x="20259" y="-107"/>
                      <a:pt x="19763" y="98"/>
                    </a:cubicBezTo>
                    <a:lnTo>
                      <a:pt x="909" y="7385"/>
                    </a:lnTo>
                    <a:cubicBezTo>
                      <a:pt x="665" y="7491"/>
                      <a:pt x="456" y="7652"/>
                      <a:pt x="292" y="7853"/>
                    </a:cubicBezTo>
                    <a:cubicBezTo>
                      <a:pt x="163" y="8010"/>
                      <a:pt x="61" y="8195"/>
                      <a:pt x="20" y="8404"/>
                    </a:cubicBezTo>
                    <a:cubicBezTo>
                      <a:pt x="-29" y="8654"/>
                      <a:pt x="15" y="8905"/>
                      <a:pt x="115" y="9124"/>
                    </a:cubicBezTo>
                    <a:cubicBezTo>
                      <a:pt x="230" y="9377"/>
                      <a:pt x="422" y="9593"/>
                      <a:pt x="674" y="9735"/>
                    </a:cubicBezTo>
                    <a:lnTo>
                      <a:pt x="20079" y="21324"/>
                    </a:lnTo>
                    <a:cubicBezTo>
                      <a:pt x="20379" y="21493"/>
                      <a:pt x="20744" y="21484"/>
                      <a:pt x="21036" y="21302"/>
                    </a:cubicBezTo>
                    <a:cubicBezTo>
                      <a:pt x="21374" y="21090"/>
                      <a:pt x="21552" y="20689"/>
                      <a:pt x="21485" y="20289"/>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6" name="Shape 56"/>
              <p:cNvSpPr/>
              <p:nvPr/>
            </p:nvSpPr>
            <p:spPr>
              <a:xfrm>
                <a:off x="293590" y="228849"/>
                <a:ext cx="295414" cy="279808"/>
              </a:xfrm>
              <a:custGeom>
                <a:avLst/>
                <a:gdLst/>
                <a:ahLst/>
                <a:cxnLst>
                  <a:cxn ang="0">
                    <a:pos x="wd2" y="hd2"/>
                  </a:cxn>
                  <a:cxn ang="5400000">
                    <a:pos x="wd2" y="hd2"/>
                  </a:cxn>
                  <a:cxn ang="10800000">
                    <a:pos x="wd2" y="hd2"/>
                  </a:cxn>
                  <a:cxn ang="16200000">
                    <a:pos x="wd2" y="hd2"/>
                  </a:cxn>
                </a:cxnLst>
                <a:rect l="0" t="0" r="r" b="b"/>
                <a:pathLst>
                  <a:path w="21590" h="21107" extrusionOk="0">
                    <a:moveTo>
                      <a:pt x="21119" y="7906"/>
                    </a:moveTo>
                    <a:lnTo>
                      <a:pt x="8009" y="457"/>
                    </a:lnTo>
                    <a:cubicBezTo>
                      <a:pt x="6198" y="-487"/>
                      <a:pt x="3991" y="70"/>
                      <a:pt x="2807" y="1769"/>
                    </a:cubicBezTo>
                    <a:cubicBezTo>
                      <a:pt x="1342" y="3871"/>
                      <a:pt x="1945" y="6818"/>
                      <a:pt x="4109" y="8128"/>
                    </a:cubicBezTo>
                    <a:lnTo>
                      <a:pt x="9392" y="11071"/>
                    </a:lnTo>
                    <a:cubicBezTo>
                      <a:pt x="9596" y="11210"/>
                      <a:pt x="9725" y="11441"/>
                      <a:pt x="9739" y="11693"/>
                    </a:cubicBezTo>
                    <a:cubicBezTo>
                      <a:pt x="9755" y="11962"/>
                      <a:pt x="9639" y="12221"/>
                      <a:pt x="9430" y="12383"/>
                    </a:cubicBezTo>
                    <a:lnTo>
                      <a:pt x="1615" y="16959"/>
                    </a:lnTo>
                    <a:cubicBezTo>
                      <a:pt x="1327" y="17139"/>
                      <a:pt x="1014" y="17273"/>
                      <a:pt x="687" y="17355"/>
                    </a:cubicBezTo>
                    <a:cubicBezTo>
                      <a:pt x="462" y="17412"/>
                      <a:pt x="232" y="17444"/>
                      <a:pt x="0" y="17451"/>
                    </a:cubicBezTo>
                    <a:lnTo>
                      <a:pt x="0" y="21105"/>
                    </a:lnTo>
                    <a:cubicBezTo>
                      <a:pt x="182" y="21113"/>
                      <a:pt x="364" y="21099"/>
                      <a:pt x="542" y="21063"/>
                    </a:cubicBezTo>
                    <a:cubicBezTo>
                      <a:pt x="733" y="21025"/>
                      <a:pt x="918" y="20963"/>
                      <a:pt x="1098" y="20889"/>
                    </a:cubicBezTo>
                    <a:cubicBezTo>
                      <a:pt x="1300" y="20804"/>
                      <a:pt x="1497" y="20703"/>
                      <a:pt x="1685" y="20586"/>
                    </a:cubicBezTo>
                    <a:lnTo>
                      <a:pt x="21169" y="9395"/>
                    </a:lnTo>
                    <a:cubicBezTo>
                      <a:pt x="21421" y="9255"/>
                      <a:pt x="21581" y="8988"/>
                      <a:pt x="21590" y="8693"/>
                    </a:cubicBezTo>
                    <a:cubicBezTo>
                      <a:pt x="21600" y="8357"/>
                      <a:pt x="21415" y="8047"/>
                      <a:pt x="21119" y="7906"/>
                    </a:cubicBezTo>
                    <a:close/>
                  </a:path>
                </a:pathLst>
              </a:custGeom>
              <a:solidFill>
                <a:schemeClr val="accent2"/>
              </a:solidFill>
              <a:ln w="12700" cap="flat">
                <a:noFill/>
                <a:miter lim="400000"/>
              </a:ln>
              <a:effectLst/>
            </p:spPr>
            <p:txBody>
              <a:bodyPr wrap="square" lIns="50800" tIns="50800" rIns="50800" bIns="50800" numCol="1" anchor="ctr">
                <a:noAutofit/>
              </a:bodyPr>
              <a:lstStyle/>
              <a:p>
                <a:pPr>
                  <a:defRPr sz="3200"/>
                </a:pPr>
                <a:endParaRPr>
                  <a:latin typeface="+mn-lt"/>
                </a:endParaRPr>
              </a:p>
            </p:txBody>
          </p:sp>
          <p:sp>
            <p:nvSpPr>
              <p:cNvPr id="57" name="Shape 57"/>
              <p:cNvSpPr/>
              <p:nvPr/>
            </p:nvSpPr>
            <p:spPr>
              <a:xfrm>
                <a:off x="354848" y="262322"/>
                <a:ext cx="45114" cy="45114"/>
              </a:xfrm>
              <a:prstGeom prst="ellipse">
                <a:avLst/>
              </a:prstGeom>
              <a:solidFill>
                <a:schemeClr val="accent1"/>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grpSp>
      </p:grpSp>
      <p:sp>
        <p:nvSpPr>
          <p:cNvPr id="60" name="Shape 60"/>
          <p:cNvSpPr>
            <a:spLocks noGrp="1"/>
          </p:cNvSpPr>
          <p:nvPr>
            <p:ph type="sldNum" sz="quarter" idx="2"/>
          </p:nvPr>
        </p:nvSpPr>
        <p:spPr>
          <a:xfrm>
            <a:off x="11946001" y="13081000"/>
            <a:ext cx="479298" cy="471924"/>
          </a:xfrm>
          <a:prstGeom prst="rect">
            <a:avLst/>
          </a:prstGeom>
        </p:spPr>
        <p:txBody>
          <a:bodyPr/>
          <a:lstStyle>
            <a:lvl1pPr>
              <a:defRPr>
                <a:latin typeface="+mn-lt"/>
              </a:defRPr>
            </a:lvl1pPr>
          </a:lstStyle>
          <a:p>
            <a:fld id="{86CB4B4D-7CA3-9044-876B-883B54F8677D}" type="slidenum">
              <a:rPr lang="uk-UA" smtClean="0"/>
              <a:pPr/>
              <a:t>‹#›</a:t>
            </a:fld>
            <a:endParaRPr lang="uk-UA"/>
          </a:p>
        </p:txBody>
      </p:sp>
      <p:sp>
        <p:nvSpPr>
          <p:cNvPr id="24" name="Picture Placeholder 2"/>
          <p:cNvSpPr>
            <a:spLocks noGrp="1"/>
          </p:cNvSpPr>
          <p:nvPr>
            <p:ph type="pic" sz="quarter" idx="10"/>
          </p:nvPr>
        </p:nvSpPr>
        <p:spPr>
          <a:xfrm>
            <a:off x="2576513" y="3074988"/>
            <a:ext cx="1995487" cy="1995487"/>
          </a:xfrm>
        </p:spPr>
        <p:txBody>
          <a:bodyPr/>
          <a:lstStyle/>
          <a:p>
            <a:endParaRPr lang="en-US"/>
          </a:p>
        </p:txBody>
      </p:sp>
      <p:sp>
        <p:nvSpPr>
          <p:cNvPr id="25" name="Picture Placeholder 2"/>
          <p:cNvSpPr>
            <a:spLocks noGrp="1"/>
          </p:cNvSpPr>
          <p:nvPr>
            <p:ph type="pic" sz="quarter" idx="11"/>
          </p:nvPr>
        </p:nvSpPr>
        <p:spPr>
          <a:xfrm>
            <a:off x="5034863" y="3074987"/>
            <a:ext cx="1995487" cy="1995487"/>
          </a:xfrm>
        </p:spPr>
        <p:txBody>
          <a:bodyPr/>
          <a:lstStyle/>
          <a:p>
            <a:endParaRPr lang="en-US"/>
          </a:p>
        </p:txBody>
      </p:sp>
      <p:sp>
        <p:nvSpPr>
          <p:cNvPr id="26" name="Picture Placeholder 2"/>
          <p:cNvSpPr>
            <a:spLocks noGrp="1"/>
          </p:cNvSpPr>
          <p:nvPr>
            <p:ph type="pic" sz="quarter" idx="12"/>
          </p:nvPr>
        </p:nvSpPr>
        <p:spPr>
          <a:xfrm>
            <a:off x="7540873" y="3074988"/>
            <a:ext cx="1995487" cy="1995487"/>
          </a:xfrm>
        </p:spPr>
        <p:txBody>
          <a:bodyPr/>
          <a:lstStyle/>
          <a:p>
            <a:endParaRPr lang="en-US"/>
          </a:p>
        </p:txBody>
      </p:sp>
      <p:sp>
        <p:nvSpPr>
          <p:cNvPr id="27" name="Picture Placeholder 2"/>
          <p:cNvSpPr>
            <a:spLocks noGrp="1"/>
          </p:cNvSpPr>
          <p:nvPr>
            <p:ph type="pic" sz="quarter" idx="13"/>
          </p:nvPr>
        </p:nvSpPr>
        <p:spPr>
          <a:xfrm>
            <a:off x="9999223" y="3074987"/>
            <a:ext cx="1995487" cy="1995487"/>
          </a:xfrm>
        </p:spPr>
        <p:txBody>
          <a:bodyPr/>
          <a:lstStyle/>
          <a:p>
            <a:endParaRPr lang="en-US"/>
          </a:p>
        </p:txBody>
      </p:sp>
      <p:sp>
        <p:nvSpPr>
          <p:cNvPr id="28" name="Picture Placeholder 2"/>
          <p:cNvSpPr>
            <a:spLocks noGrp="1"/>
          </p:cNvSpPr>
          <p:nvPr>
            <p:ph type="pic" sz="quarter" idx="14"/>
          </p:nvPr>
        </p:nvSpPr>
        <p:spPr>
          <a:xfrm>
            <a:off x="12425299" y="3074988"/>
            <a:ext cx="1995487" cy="1995487"/>
          </a:xfrm>
        </p:spPr>
        <p:txBody>
          <a:bodyPr/>
          <a:lstStyle/>
          <a:p>
            <a:endParaRPr lang="en-US"/>
          </a:p>
        </p:txBody>
      </p:sp>
      <p:sp>
        <p:nvSpPr>
          <p:cNvPr id="29" name="Picture Placeholder 2"/>
          <p:cNvSpPr>
            <a:spLocks noGrp="1"/>
          </p:cNvSpPr>
          <p:nvPr>
            <p:ph type="pic" sz="quarter" idx="15"/>
          </p:nvPr>
        </p:nvSpPr>
        <p:spPr>
          <a:xfrm>
            <a:off x="14883649" y="3074987"/>
            <a:ext cx="1995487" cy="1995487"/>
          </a:xfrm>
        </p:spPr>
        <p:txBody>
          <a:bodyPr/>
          <a:lstStyle/>
          <a:p>
            <a:endParaRPr lang="en-US"/>
          </a:p>
        </p:txBody>
      </p:sp>
      <p:sp>
        <p:nvSpPr>
          <p:cNvPr id="30" name="Picture Placeholder 2"/>
          <p:cNvSpPr>
            <a:spLocks noGrp="1"/>
          </p:cNvSpPr>
          <p:nvPr>
            <p:ph type="pic" sz="quarter" idx="16"/>
          </p:nvPr>
        </p:nvSpPr>
        <p:spPr>
          <a:xfrm>
            <a:off x="17389659" y="3074988"/>
            <a:ext cx="1995487" cy="1995487"/>
          </a:xfrm>
        </p:spPr>
        <p:txBody>
          <a:bodyPr/>
          <a:lstStyle/>
          <a:p>
            <a:endParaRPr lang="en-US"/>
          </a:p>
        </p:txBody>
      </p:sp>
      <p:sp>
        <p:nvSpPr>
          <p:cNvPr id="31" name="Picture Placeholder 2"/>
          <p:cNvSpPr>
            <a:spLocks noGrp="1"/>
          </p:cNvSpPr>
          <p:nvPr>
            <p:ph type="pic" sz="quarter" idx="17"/>
          </p:nvPr>
        </p:nvSpPr>
        <p:spPr>
          <a:xfrm>
            <a:off x="19848009" y="3074987"/>
            <a:ext cx="1995487" cy="1995487"/>
          </a:xfrm>
        </p:spPr>
        <p:txBody>
          <a:bodyPr/>
          <a:lstStyle/>
          <a:p>
            <a:endParaRPr lang="en-US"/>
          </a:p>
        </p:txBody>
      </p:sp>
      <p:sp>
        <p:nvSpPr>
          <p:cNvPr id="32" name="Picture Placeholder 2"/>
          <p:cNvSpPr>
            <a:spLocks noGrp="1"/>
          </p:cNvSpPr>
          <p:nvPr>
            <p:ph type="pic" sz="quarter" idx="18"/>
          </p:nvPr>
        </p:nvSpPr>
        <p:spPr>
          <a:xfrm>
            <a:off x="2576513" y="5437630"/>
            <a:ext cx="1995487" cy="1995487"/>
          </a:xfrm>
        </p:spPr>
        <p:txBody>
          <a:bodyPr/>
          <a:lstStyle/>
          <a:p>
            <a:endParaRPr lang="en-US"/>
          </a:p>
        </p:txBody>
      </p:sp>
      <p:sp>
        <p:nvSpPr>
          <p:cNvPr id="33" name="Picture Placeholder 2"/>
          <p:cNvSpPr>
            <a:spLocks noGrp="1"/>
          </p:cNvSpPr>
          <p:nvPr>
            <p:ph type="pic" sz="quarter" idx="19"/>
          </p:nvPr>
        </p:nvSpPr>
        <p:spPr>
          <a:xfrm>
            <a:off x="5034863" y="5437629"/>
            <a:ext cx="1995487" cy="1995487"/>
          </a:xfrm>
        </p:spPr>
        <p:txBody>
          <a:bodyPr/>
          <a:lstStyle/>
          <a:p>
            <a:endParaRPr lang="en-US"/>
          </a:p>
        </p:txBody>
      </p:sp>
      <p:sp>
        <p:nvSpPr>
          <p:cNvPr id="34" name="Picture Placeholder 2"/>
          <p:cNvSpPr>
            <a:spLocks noGrp="1"/>
          </p:cNvSpPr>
          <p:nvPr>
            <p:ph type="pic" sz="quarter" idx="20"/>
          </p:nvPr>
        </p:nvSpPr>
        <p:spPr>
          <a:xfrm>
            <a:off x="7540873" y="5437630"/>
            <a:ext cx="1995487" cy="1995487"/>
          </a:xfrm>
        </p:spPr>
        <p:txBody>
          <a:bodyPr/>
          <a:lstStyle/>
          <a:p>
            <a:endParaRPr lang="en-US"/>
          </a:p>
        </p:txBody>
      </p:sp>
      <p:sp>
        <p:nvSpPr>
          <p:cNvPr id="35" name="Picture Placeholder 2"/>
          <p:cNvSpPr>
            <a:spLocks noGrp="1"/>
          </p:cNvSpPr>
          <p:nvPr>
            <p:ph type="pic" sz="quarter" idx="21"/>
          </p:nvPr>
        </p:nvSpPr>
        <p:spPr>
          <a:xfrm>
            <a:off x="9999223" y="5437629"/>
            <a:ext cx="1995487" cy="1995487"/>
          </a:xfrm>
        </p:spPr>
        <p:txBody>
          <a:bodyPr/>
          <a:lstStyle/>
          <a:p>
            <a:endParaRPr lang="en-US"/>
          </a:p>
        </p:txBody>
      </p:sp>
      <p:sp>
        <p:nvSpPr>
          <p:cNvPr id="36" name="Picture Placeholder 2"/>
          <p:cNvSpPr>
            <a:spLocks noGrp="1"/>
          </p:cNvSpPr>
          <p:nvPr>
            <p:ph type="pic" sz="quarter" idx="22"/>
          </p:nvPr>
        </p:nvSpPr>
        <p:spPr>
          <a:xfrm>
            <a:off x="12425299" y="5437630"/>
            <a:ext cx="1995487" cy="1995487"/>
          </a:xfrm>
        </p:spPr>
        <p:txBody>
          <a:bodyPr/>
          <a:lstStyle/>
          <a:p>
            <a:endParaRPr lang="en-US"/>
          </a:p>
        </p:txBody>
      </p:sp>
      <p:sp>
        <p:nvSpPr>
          <p:cNvPr id="37" name="Picture Placeholder 2"/>
          <p:cNvSpPr>
            <a:spLocks noGrp="1"/>
          </p:cNvSpPr>
          <p:nvPr>
            <p:ph type="pic" sz="quarter" idx="23"/>
          </p:nvPr>
        </p:nvSpPr>
        <p:spPr>
          <a:xfrm>
            <a:off x="14883649" y="5437629"/>
            <a:ext cx="1995487" cy="1995487"/>
          </a:xfrm>
        </p:spPr>
        <p:txBody>
          <a:bodyPr/>
          <a:lstStyle/>
          <a:p>
            <a:endParaRPr lang="en-US"/>
          </a:p>
        </p:txBody>
      </p:sp>
      <p:sp>
        <p:nvSpPr>
          <p:cNvPr id="38" name="Picture Placeholder 2"/>
          <p:cNvSpPr>
            <a:spLocks noGrp="1"/>
          </p:cNvSpPr>
          <p:nvPr>
            <p:ph type="pic" sz="quarter" idx="24"/>
          </p:nvPr>
        </p:nvSpPr>
        <p:spPr>
          <a:xfrm>
            <a:off x="17389659" y="5437630"/>
            <a:ext cx="1995487" cy="1995487"/>
          </a:xfrm>
        </p:spPr>
        <p:txBody>
          <a:bodyPr/>
          <a:lstStyle/>
          <a:p>
            <a:endParaRPr lang="en-US"/>
          </a:p>
        </p:txBody>
      </p:sp>
      <p:sp>
        <p:nvSpPr>
          <p:cNvPr id="61" name="Picture Placeholder 2"/>
          <p:cNvSpPr>
            <a:spLocks noGrp="1"/>
          </p:cNvSpPr>
          <p:nvPr>
            <p:ph type="pic" sz="quarter" idx="25"/>
          </p:nvPr>
        </p:nvSpPr>
        <p:spPr>
          <a:xfrm>
            <a:off x="19848009" y="5437629"/>
            <a:ext cx="1995487" cy="1995487"/>
          </a:xfrm>
        </p:spPr>
        <p:txBody>
          <a:bodyPr/>
          <a:lstStyle/>
          <a:p>
            <a:endParaRPr lang="en-US"/>
          </a:p>
        </p:txBody>
      </p:sp>
    </p:spTree>
    <p:extLst>
      <p:ext uri="{BB962C8B-B14F-4D97-AF65-F5344CB8AC3E}">
        <p14:creationId xmlns:p14="http://schemas.microsoft.com/office/powerpoint/2010/main" val="1587636834"/>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67" name="Shape 67"/>
          <p:cNvSpPr>
            <a:spLocks noGrp="1"/>
          </p:cNvSpPr>
          <p:nvPr>
            <p:ph type="pic" idx="13"/>
          </p:nvPr>
        </p:nvSpPr>
        <p:spPr>
          <a:xfrm>
            <a:off x="-110711" y="-57546"/>
            <a:ext cx="24503823" cy="9272190"/>
          </a:xfrm>
          <a:prstGeom prst="rect">
            <a:avLst/>
          </a:prstGeom>
        </p:spPr>
        <p:txBody>
          <a:bodyPr lIns="91439" tIns="45719" rIns="91439" bIns="45719" anchor="t">
            <a:noAutofit/>
          </a:bodyPr>
          <a:lstStyle/>
          <a:p>
            <a:endParaRPr/>
          </a:p>
        </p:txBody>
      </p:sp>
      <p:sp>
        <p:nvSpPr>
          <p:cNvPr id="68" name="Shape 68"/>
          <p:cNvSpPr>
            <a:spLocks noGrp="1"/>
          </p:cNvSpPr>
          <p:nvPr>
            <p:ph type="title"/>
          </p:nvPr>
        </p:nvSpPr>
        <p:spPr>
          <a:xfrm>
            <a:off x="1143000" y="10134600"/>
            <a:ext cx="23114000" cy="2006600"/>
          </a:xfrm>
          <a:prstGeom prst="rect">
            <a:avLst/>
          </a:prstGeom>
        </p:spPr>
        <p:txBody>
          <a:bodyPr anchor="b"/>
          <a:lstStyle/>
          <a:p>
            <a:r>
              <a:t>Title Text</a:t>
            </a:r>
          </a:p>
        </p:txBody>
      </p:sp>
      <p:sp>
        <p:nvSpPr>
          <p:cNvPr id="69" name="Shape 6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76" name="Shape 76"/>
          <p:cNvSpPr>
            <a:spLocks noGrp="1"/>
          </p:cNvSpPr>
          <p:nvPr>
            <p:ph type="title"/>
          </p:nvPr>
        </p:nvSpPr>
        <p:spPr>
          <a:xfrm>
            <a:off x="2362200" y="4533900"/>
            <a:ext cx="20828000" cy="4648200"/>
          </a:xfrm>
          <a:prstGeom prst="rect">
            <a:avLst/>
          </a:prstGeom>
        </p:spPr>
        <p:txBody>
          <a:bodyPr/>
          <a:lstStyle/>
          <a:p>
            <a:r>
              <a:t>Title Text</a:t>
            </a:r>
          </a:p>
        </p:txBody>
      </p:sp>
      <p:sp>
        <p:nvSpPr>
          <p:cNvPr id="77" name="Shape 7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0" y="12319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46001" y="13081000"/>
            <a:ext cx="479298" cy="471924"/>
          </a:xfrm>
          <a:prstGeom prst="rect">
            <a:avLst/>
          </a:prstGeom>
          <a:ln w="12700">
            <a:miter lim="400000"/>
          </a:ln>
        </p:spPr>
        <p:txBody>
          <a:bodyPr wrap="none" lIns="50800" tIns="50800" rIns="50800" bIns="50800">
            <a:spAutoFit/>
          </a:bodyPr>
          <a:lstStyle>
            <a:lvl1pPr>
              <a:defRPr sz="2400">
                <a:latin typeface="+mn-lt"/>
              </a:defRPr>
            </a:lvl1pPr>
          </a:lstStyle>
          <a:p>
            <a:fld id="{86CB4B4D-7CA3-9044-876B-883B54F8677D}" type="slidenum">
              <a:rPr lang="uk-UA" smtClean="0"/>
              <a:pPr/>
              <a:t>‹#›</a:t>
            </a:fld>
            <a:endParaRPr lang="uk-UA"/>
          </a:p>
        </p:txBody>
      </p:sp>
    </p:spTree>
  </p:cSld>
  <p:clrMap bg1="lt1" tx1="dk1" bg2="lt2" tx2="dk2" accent1="accent1" accent2="accent2" accent3="accent3" accent4="accent4" accent5="accent5" accent6="accent6" hlink="hlink" folHlink="folHlink"/>
  <p:sldLayoutIdLst>
    <p:sldLayoutId id="2147483649" r:id="rId1"/>
    <p:sldLayoutId id="2147483662" r:id="rId2"/>
    <p:sldLayoutId id="2147483665" r:id="rId3"/>
    <p:sldLayoutId id="2147483666" r:id="rId4"/>
    <p:sldLayoutId id="2147483663" r:id="rId5"/>
    <p:sldLayoutId id="2147483650" r:id="rId6"/>
    <p:sldLayoutId id="2147483664"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 id="2147483661" r:id="rId18"/>
  </p:sldLayoutIdLst>
  <p:transition spd="med"/>
  <p:txStyles>
    <p:titleStyle>
      <a:lvl1pPr marL="0" marR="0" indent="0" algn="l" defTabSz="825500" rtl="0" latinLnBrk="0">
        <a:lnSpc>
          <a:spcPct val="100000"/>
        </a:lnSpc>
        <a:spcBef>
          <a:spcPts val="0"/>
        </a:spcBef>
        <a:spcAft>
          <a:spcPts val="0"/>
        </a:spcAft>
        <a:buClrTx/>
        <a:buSzTx/>
        <a:buFontTx/>
        <a:buNone/>
        <a:tabLst/>
        <a:defRPr sz="14000" b="1" i="0" u="none" strike="noStrike" cap="all" spc="0" baseline="0">
          <a:ln>
            <a:noFill/>
          </a:ln>
          <a:solidFill>
            <a:srgbClr val="2A3538"/>
          </a:solidFill>
          <a:uFillTx/>
          <a:latin typeface="+mn-lt"/>
          <a:ea typeface="+mn-ea"/>
          <a:cs typeface="+mn-cs"/>
          <a:sym typeface="Helvetica"/>
        </a:defRPr>
      </a:lvl1pPr>
      <a:lvl2pPr marL="0" marR="0" indent="228600" algn="l" defTabSz="825500" rtl="0" latinLnBrk="0">
        <a:lnSpc>
          <a:spcPct val="100000"/>
        </a:lnSpc>
        <a:spcBef>
          <a:spcPts val="0"/>
        </a:spcBef>
        <a:spcAft>
          <a:spcPts val="0"/>
        </a:spcAft>
        <a:buClrTx/>
        <a:buSzTx/>
        <a:buFontTx/>
        <a:buNone/>
        <a:tabLst/>
        <a:defRPr sz="14000" b="1" i="0" u="none" strike="noStrike" cap="all" spc="0" baseline="0">
          <a:ln>
            <a:noFill/>
          </a:ln>
          <a:solidFill>
            <a:srgbClr val="2A3538"/>
          </a:solidFill>
          <a:uFillTx/>
          <a:latin typeface="+mn-lt"/>
          <a:ea typeface="+mn-ea"/>
          <a:cs typeface="+mn-cs"/>
          <a:sym typeface="Helvetica"/>
        </a:defRPr>
      </a:lvl2pPr>
      <a:lvl3pPr marL="0" marR="0" indent="457200" algn="l" defTabSz="825500" rtl="0" latinLnBrk="0">
        <a:lnSpc>
          <a:spcPct val="100000"/>
        </a:lnSpc>
        <a:spcBef>
          <a:spcPts val="0"/>
        </a:spcBef>
        <a:spcAft>
          <a:spcPts val="0"/>
        </a:spcAft>
        <a:buClrTx/>
        <a:buSzTx/>
        <a:buFontTx/>
        <a:buNone/>
        <a:tabLst/>
        <a:defRPr sz="14000" b="1" i="0" u="none" strike="noStrike" cap="all" spc="0" baseline="0">
          <a:ln>
            <a:noFill/>
          </a:ln>
          <a:solidFill>
            <a:srgbClr val="2A3538"/>
          </a:solidFill>
          <a:uFillTx/>
          <a:latin typeface="+mn-lt"/>
          <a:ea typeface="+mn-ea"/>
          <a:cs typeface="+mn-cs"/>
          <a:sym typeface="Helvetica"/>
        </a:defRPr>
      </a:lvl3pPr>
      <a:lvl4pPr marL="0" marR="0" indent="685800" algn="l" defTabSz="825500" rtl="0" latinLnBrk="0">
        <a:lnSpc>
          <a:spcPct val="100000"/>
        </a:lnSpc>
        <a:spcBef>
          <a:spcPts val="0"/>
        </a:spcBef>
        <a:spcAft>
          <a:spcPts val="0"/>
        </a:spcAft>
        <a:buClrTx/>
        <a:buSzTx/>
        <a:buFontTx/>
        <a:buNone/>
        <a:tabLst/>
        <a:defRPr sz="14000" b="1" i="0" u="none" strike="noStrike" cap="all" spc="0" baseline="0">
          <a:ln>
            <a:noFill/>
          </a:ln>
          <a:solidFill>
            <a:srgbClr val="2A3538"/>
          </a:solidFill>
          <a:uFillTx/>
          <a:latin typeface="+mn-lt"/>
          <a:ea typeface="+mn-ea"/>
          <a:cs typeface="+mn-cs"/>
          <a:sym typeface="Helvetica"/>
        </a:defRPr>
      </a:lvl4pPr>
      <a:lvl5pPr marL="0" marR="0" indent="914400" algn="l" defTabSz="825500" rtl="0" latinLnBrk="0">
        <a:lnSpc>
          <a:spcPct val="100000"/>
        </a:lnSpc>
        <a:spcBef>
          <a:spcPts val="0"/>
        </a:spcBef>
        <a:spcAft>
          <a:spcPts val="0"/>
        </a:spcAft>
        <a:buClrTx/>
        <a:buSzTx/>
        <a:buFontTx/>
        <a:buNone/>
        <a:tabLst/>
        <a:defRPr sz="14000" b="1" i="0" u="none" strike="noStrike" cap="all" spc="0" baseline="0">
          <a:ln>
            <a:noFill/>
          </a:ln>
          <a:solidFill>
            <a:srgbClr val="2A3538"/>
          </a:solidFill>
          <a:uFillTx/>
          <a:latin typeface="+mn-lt"/>
          <a:ea typeface="+mn-ea"/>
          <a:cs typeface="+mn-cs"/>
          <a:sym typeface="Helvetica"/>
        </a:defRPr>
      </a:lvl5pPr>
      <a:lvl6pPr marL="0" marR="0" indent="1143000" algn="l" defTabSz="825500" rtl="0" latinLnBrk="0">
        <a:lnSpc>
          <a:spcPct val="100000"/>
        </a:lnSpc>
        <a:spcBef>
          <a:spcPts val="0"/>
        </a:spcBef>
        <a:spcAft>
          <a:spcPts val="0"/>
        </a:spcAft>
        <a:buClrTx/>
        <a:buSzTx/>
        <a:buFontTx/>
        <a:buNone/>
        <a:tabLst/>
        <a:defRPr sz="14000" b="1" i="0" u="none" strike="noStrike" cap="all" spc="0" baseline="0">
          <a:ln>
            <a:noFill/>
          </a:ln>
          <a:solidFill>
            <a:srgbClr val="2A3538"/>
          </a:solidFill>
          <a:uFillTx/>
          <a:latin typeface="+mn-lt"/>
          <a:ea typeface="+mn-ea"/>
          <a:cs typeface="+mn-cs"/>
          <a:sym typeface="Helvetica"/>
        </a:defRPr>
      </a:lvl6pPr>
      <a:lvl7pPr marL="0" marR="0" indent="1371600" algn="l" defTabSz="825500" rtl="0" latinLnBrk="0">
        <a:lnSpc>
          <a:spcPct val="100000"/>
        </a:lnSpc>
        <a:spcBef>
          <a:spcPts val="0"/>
        </a:spcBef>
        <a:spcAft>
          <a:spcPts val="0"/>
        </a:spcAft>
        <a:buClrTx/>
        <a:buSzTx/>
        <a:buFontTx/>
        <a:buNone/>
        <a:tabLst/>
        <a:defRPr sz="14000" b="1" i="0" u="none" strike="noStrike" cap="all" spc="0" baseline="0">
          <a:ln>
            <a:noFill/>
          </a:ln>
          <a:solidFill>
            <a:srgbClr val="2A3538"/>
          </a:solidFill>
          <a:uFillTx/>
          <a:latin typeface="+mn-lt"/>
          <a:ea typeface="+mn-ea"/>
          <a:cs typeface="+mn-cs"/>
          <a:sym typeface="Helvetica"/>
        </a:defRPr>
      </a:lvl7pPr>
      <a:lvl8pPr marL="0" marR="0" indent="1600200" algn="l" defTabSz="825500" rtl="0" latinLnBrk="0">
        <a:lnSpc>
          <a:spcPct val="100000"/>
        </a:lnSpc>
        <a:spcBef>
          <a:spcPts val="0"/>
        </a:spcBef>
        <a:spcAft>
          <a:spcPts val="0"/>
        </a:spcAft>
        <a:buClrTx/>
        <a:buSzTx/>
        <a:buFontTx/>
        <a:buNone/>
        <a:tabLst/>
        <a:defRPr sz="14000" b="1" i="0" u="none" strike="noStrike" cap="all" spc="0" baseline="0">
          <a:ln>
            <a:noFill/>
          </a:ln>
          <a:solidFill>
            <a:srgbClr val="2A3538"/>
          </a:solidFill>
          <a:uFillTx/>
          <a:latin typeface="+mn-lt"/>
          <a:ea typeface="+mn-ea"/>
          <a:cs typeface="+mn-cs"/>
          <a:sym typeface="Helvetica"/>
        </a:defRPr>
      </a:lvl8pPr>
      <a:lvl9pPr marL="0" marR="0" indent="1828800" algn="l" defTabSz="825500" rtl="0" latinLnBrk="0">
        <a:lnSpc>
          <a:spcPct val="100000"/>
        </a:lnSpc>
        <a:spcBef>
          <a:spcPts val="0"/>
        </a:spcBef>
        <a:spcAft>
          <a:spcPts val="0"/>
        </a:spcAft>
        <a:buClrTx/>
        <a:buSzTx/>
        <a:buFontTx/>
        <a:buNone/>
        <a:tabLst/>
        <a:defRPr sz="14000" b="1" i="0" u="none" strike="noStrike" cap="all" spc="0" baseline="0">
          <a:ln>
            <a:noFill/>
          </a:ln>
          <a:solidFill>
            <a:srgbClr val="2A3538"/>
          </a:solidFill>
          <a:uFillTx/>
          <a:latin typeface="+mn-lt"/>
          <a:ea typeface="+mn-ea"/>
          <a:cs typeface="+mn-cs"/>
          <a:sym typeface="Helvetica"/>
        </a:defRPr>
      </a:lvl9pPr>
    </p:titleStyle>
    <p:bodyStyle>
      <a:lvl1pPr marL="366346" marR="0" indent="-366346" algn="l" defTabSz="825500" rtl="0" latinLnBrk="0">
        <a:lnSpc>
          <a:spcPct val="100000"/>
        </a:lnSpc>
        <a:spcBef>
          <a:spcPts val="5900"/>
        </a:spcBef>
        <a:spcAft>
          <a:spcPts val="0"/>
        </a:spcAft>
        <a:buClrTx/>
        <a:buSzPct val="75000"/>
        <a:buFontTx/>
        <a:buChar char="•"/>
        <a:tabLst/>
        <a:defRPr sz="3000" b="0" i="0" u="none" strike="noStrike" cap="none" spc="0" baseline="0">
          <a:ln>
            <a:noFill/>
          </a:ln>
          <a:solidFill>
            <a:srgbClr val="5E7484"/>
          </a:solidFill>
          <a:uFillTx/>
          <a:latin typeface="+mn-lt"/>
          <a:ea typeface="+mn-ea"/>
          <a:cs typeface="+mn-cs"/>
          <a:sym typeface="Helvetica"/>
        </a:defRPr>
      </a:lvl1pPr>
      <a:lvl2pPr marL="1001346" marR="0" indent="-366346" algn="l" defTabSz="825500" rtl="0" latinLnBrk="0">
        <a:lnSpc>
          <a:spcPct val="100000"/>
        </a:lnSpc>
        <a:spcBef>
          <a:spcPts val="5900"/>
        </a:spcBef>
        <a:spcAft>
          <a:spcPts val="0"/>
        </a:spcAft>
        <a:buClrTx/>
        <a:buSzPct val="75000"/>
        <a:buFontTx/>
        <a:buChar char="•"/>
        <a:tabLst/>
        <a:defRPr sz="3000" b="0" i="0" u="none" strike="noStrike" cap="none" spc="0" baseline="0">
          <a:ln>
            <a:noFill/>
          </a:ln>
          <a:solidFill>
            <a:srgbClr val="5E7484"/>
          </a:solidFill>
          <a:uFillTx/>
          <a:latin typeface="+mn-lt"/>
          <a:ea typeface="+mn-ea"/>
          <a:cs typeface="+mn-cs"/>
          <a:sym typeface="Helvetica"/>
        </a:defRPr>
      </a:lvl2pPr>
      <a:lvl3pPr marL="1636346" marR="0" indent="-366346" algn="l" defTabSz="825500" rtl="0" latinLnBrk="0">
        <a:lnSpc>
          <a:spcPct val="100000"/>
        </a:lnSpc>
        <a:spcBef>
          <a:spcPts val="5900"/>
        </a:spcBef>
        <a:spcAft>
          <a:spcPts val="0"/>
        </a:spcAft>
        <a:buClrTx/>
        <a:buSzPct val="75000"/>
        <a:buFontTx/>
        <a:buChar char="•"/>
        <a:tabLst/>
        <a:defRPr sz="3000" b="0" i="0" u="none" strike="noStrike" cap="none" spc="0" baseline="0">
          <a:ln>
            <a:noFill/>
          </a:ln>
          <a:solidFill>
            <a:srgbClr val="5E7484"/>
          </a:solidFill>
          <a:uFillTx/>
          <a:latin typeface="+mn-lt"/>
          <a:ea typeface="+mn-ea"/>
          <a:cs typeface="+mn-cs"/>
          <a:sym typeface="Helvetica"/>
        </a:defRPr>
      </a:lvl3pPr>
      <a:lvl4pPr marL="2271346" marR="0" indent="-366346" algn="l" defTabSz="825500" rtl="0" latinLnBrk="0">
        <a:lnSpc>
          <a:spcPct val="100000"/>
        </a:lnSpc>
        <a:spcBef>
          <a:spcPts val="5900"/>
        </a:spcBef>
        <a:spcAft>
          <a:spcPts val="0"/>
        </a:spcAft>
        <a:buClrTx/>
        <a:buSzPct val="75000"/>
        <a:buFontTx/>
        <a:buChar char="•"/>
        <a:tabLst/>
        <a:defRPr sz="3000" b="0" i="0" u="none" strike="noStrike" cap="none" spc="0" baseline="0">
          <a:ln>
            <a:noFill/>
          </a:ln>
          <a:solidFill>
            <a:srgbClr val="5E7484"/>
          </a:solidFill>
          <a:uFillTx/>
          <a:latin typeface="+mn-lt"/>
          <a:ea typeface="+mn-ea"/>
          <a:cs typeface="+mn-cs"/>
          <a:sym typeface="Helvetica"/>
        </a:defRPr>
      </a:lvl4pPr>
      <a:lvl5pPr marL="2906346" marR="0" indent="-366346" algn="l" defTabSz="825500" rtl="0" latinLnBrk="0">
        <a:lnSpc>
          <a:spcPct val="100000"/>
        </a:lnSpc>
        <a:spcBef>
          <a:spcPts val="5900"/>
        </a:spcBef>
        <a:spcAft>
          <a:spcPts val="0"/>
        </a:spcAft>
        <a:buClrTx/>
        <a:buSzPct val="75000"/>
        <a:buFontTx/>
        <a:buChar char="•"/>
        <a:tabLst/>
        <a:defRPr sz="3000" b="0" i="0" u="none" strike="noStrike" cap="none" spc="0" baseline="0">
          <a:ln>
            <a:noFill/>
          </a:ln>
          <a:solidFill>
            <a:srgbClr val="5E7484"/>
          </a:solidFill>
          <a:uFillTx/>
          <a:latin typeface="+mn-lt"/>
          <a:ea typeface="+mn-ea"/>
          <a:cs typeface="+mn-cs"/>
          <a:sym typeface="Helvetica"/>
        </a:defRPr>
      </a:lvl5pPr>
      <a:lvl6pPr marL="3541346" marR="0" indent="-366346" algn="l" defTabSz="825500" rtl="0" latinLnBrk="0">
        <a:lnSpc>
          <a:spcPct val="100000"/>
        </a:lnSpc>
        <a:spcBef>
          <a:spcPts val="5900"/>
        </a:spcBef>
        <a:spcAft>
          <a:spcPts val="0"/>
        </a:spcAft>
        <a:buClrTx/>
        <a:buSzPct val="75000"/>
        <a:buFontTx/>
        <a:buChar char="•"/>
        <a:tabLst/>
        <a:defRPr sz="3000" b="0" i="0" u="none" strike="noStrike" cap="none" spc="0" baseline="0">
          <a:ln>
            <a:noFill/>
          </a:ln>
          <a:solidFill>
            <a:srgbClr val="5E7484"/>
          </a:solidFill>
          <a:uFillTx/>
          <a:latin typeface="+mn-lt"/>
          <a:ea typeface="+mn-ea"/>
          <a:cs typeface="+mn-cs"/>
          <a:sym typeface="Helvetica"/>
        </a:defRPr>
      </a:lvl6pPr>
      <a:lvl7pPr marL="4176346" marR="0" indent="-366346" algn="l" defTabSz="825500" rtl="0" latinLnBrk="0">
        <a:lnSpc>
          <a:spcPct val="100000"/>
        </a:lnSpc>
        <a:spcBef>
          <a:spcPts val="5900"/>
        </a:spcBef>
        <a:spcAft>
          <a:spcPts val="0"/>
        </a:spcAft>
        <a:buClrTx/>
        <a:buSzPct val="75000"/>
        <a:buFontTx/>
        <a:buChar char="•"/>
        <a:tabLst/>
        <a:defRPr sz="3000" b="0" i="0" u="none" strike="noStrike" cap="none" spc="0" baseline="0">
          <a:ln>
            <a:noFill/>
          </a:ln>
          <a:solidFill>
            <a:srgbClr val="5E7484"/>
          </a:solidFill>
          <a:uFillTx/>
          <a:latin typeface="+mn-lt"/>
          <a:ea typeface="+mn-ea"/>
          <a:cs typeface="+mn-cs"/>
          <a:sym typeface="Helvetica"/>
        </a:defRPr>
      </a:lvl7pPr>
      <a:lvl8pPr marL="4811346" marR="0" indent="-366346" algn="l" defTabSz="825500" rtl="0" latinLnBrk="0">
        <a:lnSpc>
          <a:spcPct val="100000"/>
        </a:lnSpc>
        <a:spcBef>
          <a:spcPts val="5900"/>
        </a:spcBef>
        <a:spcAft>
          <a:spcPts val="0"/>
        </a:spcAft>
        <a:buClrTx/>
        <a:buSzPct val="75000"/>
        <a:buFontTx/>
        <a:buChar char="•"/>
        <a:tabLst/>
        <a:defRPr sz="3000" b="0" i="0" u="none" strike="noStrike" cap="none" spc="0" baseline="0">
          <a:ln>
            <a:noFill/>
          </a:ln>
          <a:solidFill>
            <a:srgbClr val="5E7484"/>
          </a:solidFill>
          <a:uFillTx/>
          <a:latin typeface="+mn-lt"/>
          <a:ea typeface="+mn-ea"/>
          <a:cs typeface="+mn-cs"/>
          <a:sym typeface="Helvetica"/>
        </a:defRPr>
      </a:lvl8pPr>
      <a:lvl9pPr marL="5446346" marR="0" indent="-366346" algn="l" defTabSz="825500" rtl="0" latinLnBrk="0">
        <a:lnSpc>
          <a:spcPct val="100000"/>
        </a:lnSpc>
        <a:spcBef>
          <a:spcPts val="5900"/>
        </a:spcBef>
        <a:spcAft>
          <a:spcPts val="0"/>
        </a:spcAft>
        <a:buClrTx/>
        <a:buSzPct val="75000"/>
        <a:buFontTx/>
        <a:buChar char="•"/>
        <a:tabLst/>
        <a:defRPr sz="3000" b="0" i="0" u="none" strike="noStrike" cap="none" spc="0" baseline="0">
          <a:ln>
            <a:noFill/>
          </a:ln>
          <a:solidFill>
            <a:srgbClr val="5E7484"/>
          </a:solidFill>
          <a:uFillTx/>
          <a:latin typeface="+mn-lt"/>
          <a:ea typeface="+mn-ea"/>
          <a:cs typeface="+mn-cs"/>
          <a:sym typeface="Helvetica"/>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hyperlink" Target="https://github.com/Ferdinan412019007/PengolahanCitra"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informramiz/opencv-face-recognition-python"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p:nvPr/>
        </p:nvSpPr>
        <p:spPr>
          <a:xfrm>
            <a:off x="4056410" y="3924425"/>
            <a:ext cx="18155611" cy="441146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r">
              <a:defRPr sz="14000" b="1" cap="all">
                <a:solidFill>
                  <a:srgbClr val="FFFFFF"/>
                </a:solidFill>
                <a:latin typeface="+mn-lt"/>
                <a:ea typeface="+mn-ea"/>
                <a:cs typeface="+mn-cs"/>
                <a:sym typeface="Helvetica"/>
              </a:defRPr>
            </a:pPr>
            <a:r>
              <a:rPr lang="en-US">
                <a:latin typeface="+mn-lt"/>
              </a:rPr>
              <a:t>Face Recognition</a:t>
            </a:r>
            <a:endParaRPr lang="id-ID">
              <a:latin typeface="+mn-lt"/>
            </a:endParaRPr>
          </a:p>
          <a:p>
            <a:pPr algn="r">
              <a:defRPr sz="14000" b="1" cap="all">
                <a:solidFill>
                  <a:srgbClr val="FFFFFF"/>
                </a:solidFill>
                <a:latin typeface="+mn-lt"/>
                <a:ea typeface="+mn-ea"/>
                <a:cs typeface="+mn-cs"/>
                <a:sym typeface="Helvetica"/>
              </a:defRPr>
            </a:pPr>
            <a:r>
              <a:rPr lang="en-US">
                <a:latin typeface="+mn-lt"/>
              </a:rPr>
              <a:t>Using open cv</a:t>
            </a:r>
            <a:endParaRPr lang="id-ID">
              <a:latin typeface="+mn-lt"/>
            </a:endParaRPr>
          </a:p>
        </p:txBody>
      </p:sp>
      <p:sp>
        <p:nvSpPr>
          <p:cNvPr id="167" name="Shape 167"/>
          <p:cNvSpPr/>
          <p:nvPr/>
        </p:nvSpPr>
        <p:spPr>
          <a:xfrm>
            <a:off x="13310843" y="8167306"/>
            <a:ext cx="8943154" cy="191077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spcBef>
                <a:spcPts val="4500"/>
              </a:spcBef>
              <a:defRPr sz="4000" b="1">
                <a:solidFill>
                  <a:srgbClr val="FFFFFF"/>
                </a:solidFill>
                <a:latin typeface="+mn-lt"/>
                <a:ea typeface="+mn-ea"/>
                <a:cs typeface="+mn-cs"/>
                <a:sym typeface="Helvetica"/>
              </a:defRPr>
            </a:lvl1pPr>
          </a:lstStyle>
          <a:p>
            <a:r>
              <a:rPr lang="en-US"/>
              <a:t>Ferdinan Kurnianto – 412019007</a:t>
            </a:r>
          </a:p>
          <a:p>
            <a:r>
              <a:rPr lang="en-US"/>
              <a:t>Tikkos Marcel Hutapea – 412019036</a:t>
            </a:r>
            <a:endParaRPr/>
          </a:p>
        </p:txBody>
      </p:sp>
      <p:sp>
        <p:nvSpPr>
          <p:cNvPr id="168" name="Shape 168"/>
          <p:cNvSpPr/>
          <p:nvPr/>
        </p:nvSpPr>
        <p:spPr>
          <a:xfrm>
            <a:off x="22638629" y="3307308"/>
            <a:ext cx="1745953" cy="6830616"/>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169" name="Shape 169"/>
          <p:cNvSpPr/>
          <p:nvPr/>
        </p:nvSpPr>
        <p:spPr>
          <a:xfrm>
            <a:off x="558800" y="508000"/>
            <a:ext cx="23266399" cy="12603659"/>
          </a:xfrm>
          <a:prstGeom prst="rect">
            <a:avLst/>
          </a:prstGeom>
          <a:ln w="63500">
            <a:solidFill>
              <a:srgbClr val="22303E">
                <a:alpha val="70000"/>
              </a:srgbClr>
            </a:solidFill>
            <a:miter lim="400000"/>
          </a:ln>
        </p:spPr>
        <p:txBody>
          <a:bodyPr lIns="50800" tIns="50800" rIns="50800" bIns="50800" anchor="ctr"/>
          <a:lstStyle/>
          <a:p>
            <a:pPr>
              <a:defRPr sz="3200">
                <a:solidFill>
                  <a:srgbClr val="FFFFFF"/>
                </a:solidFill>
              </a:defRPr>
            </a:pPr>
            <a:endParaRPr>
              <a:latin typeface="+mn-lt"/>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4946240"/>
            <a:ext cx="21340718"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9131840"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Progres Pengembangan 4</a:t>
            </a:r>
            <a:endParaRPr lang="en-US"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pic>
        <p:nvPicPr>
          <p:cNvPr id="8" name="Content Placeholder 3">
            <a:extLst>
              <a:ext uri="{FF2B5EF4-FFF2-40B4-BE49-F238E27FC236}">
                <a16:creationId xmlns:a16="http://schemas.microsoft.com/office/drawing/2014/main" xmlns="" id="{17BB3A40-8DFE-68DA-F20A-E9646BEDE14A}"/>
              </a:ext>
            </a:extLst>
          </p:cNvPr>
          <p:cNvPicPr>
            <a:picLocks noGrp="1" noChangeAspect="1"/>
          </p:cNvPicPr>
          <p:nvPr/>
        </p:nvPicPr>
        <p:blipFill>
          <a:blip r:embed="rId2"/>
          <a:stretch>
            <a:fillRect/>
          </a:stretch>
        </p:blipFill>
        <p:spPr>
          <a:xfrm>
            <a:off x="6025922" y="6508501"/>
            <a:ext cx="14259763" cy="5034235"/>
          </a:xfrm>
          <a:prstGeom prst="rect">
            <a:avLst/>
          </a:prstGeom>
        </p:spPr>
      </p:pic>
    </p:spTree>
    <p:extLst>
      <p:ext uri="{BB962C8B-B14F-4D97-AF65-F5344CB8AC3E}">
        <p14:creationId xmlns:p14="http://schemas.microsoft.com/office/powerpoint/2010/main" val="1153047667"/>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4946240"/>
            <a:ext cx="21340718"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9131840"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Progres Pengembangan 4</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sp>
        <p:nvSpPr>
          <p:cNvPr id="7" name="Shape 425">
            <a:extLst>
              <a:ext uri="{FF2B5EF4-FFF2-40B4-BE49-F238E27FC236}">
                <a16:creationId xmlns:a16="http://schemas.microsoft.com/office/drawing/2014/main" xmlns="" id="{31E0BC60-0660-8994-241F-C9449385214B}"/>
              </a:ext>
            </a:extLst>
          </p:cNvPr>
          <p:cNvSpPr/>
          <p:nvPr/>
        </p:nvSpPr>
        <p:spPr>
          <a:xfrm>
            <a:off x="1646731" y="3355683"/>
            <a:ext cx="17660171"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spcBef>
                <a:spcPts val="4500"/>
              </a:spcBef>
              <a:defRPr sz="4000" b="1">
                <a:solidFill>
                  <a:srgbClr val="769EC4"/>
                </a:solidFill>
                <a:latin typeface="+mn-lt"/>
                <a:ea typeface="+mn-ea"/>
                <a:cs typeface="+mn-cs"/>
                <a:sym typeface="Helvetica"/>
              </a:defRPr>
            </a:lvl1pPr>
          </a:lstStyle>
          <a:p>
            <a:r>
              <a:rPr lang="en-US"/>
              <a:t>Mengembangkan algoritma sehingga dapat mendeteksi dan mengenali dua atau lebih wajah dan melakukan crop sekitar wajah yang dideteksi.</a:t>
            </a:r>
            <a:endParaRPr lang="en-US" dirty="0"/>
          </a:p>
        </p:txBody>
      </p:sp>
      <p:pic>
        <p:nvPicPr>
          <p:cNvPr id="8" name="Picture 3">
            <a:extLst>
              <a:ext uri="{FF2B5EF4-FFF2-40B4-BE49-F238E27FC236}">
                <a16:creationId xmlns:a16="http://schemas.microsoft.com/office/drawing/2014/main" xmlns="" id="{059D5549-5EAA-9F6C-197F-5A288BC99FDB}"/>
              </a:ext>
            </a:extLst>
          </p:cNvPr>
          <p:cNvPicPr>
            <a:picLocks noChangeAspect="1"/>
          </p:cNvPicPr>
          <p:nvPr/>
        </p:nvPicPr>
        <p:blipFill>
          <a:blip r:embed="rId2"/>
          <a:stretch>
            <a:fillRect/>
          </a:stretch>
        </p:blipFill>
        <p:spPr>
          <a:xfrm>
            <a:off x="5787878" y="5733128"/>
            <a:ext cx="14720807" cy="6786739"/>
          </a:xfrm>
          <a:prstGeom prst="rect">
            <a:avLst/>
          </a:prstGeom>
        </p:spPr>
      </p:pic>
    </p:spTree>
    <p:extLst>
      <p:ext uri="{BB962C8B-B14F-4D97-AF65-F5344CB8AC3E}">
        <p14:creationId xmlns:p14="http://schemas.microsoft.com/office/powerpoint/2010/main" val="3350557991"/>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3112404"/>
            <a:ext cx="23143392" cy="9992595"/>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9131840"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Progres Pengembangan 4</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pic>
        <p:nvPicPr>
          <p:cNvPr id="10" name="Picture 5">
            <a:extLst>
              <a:ext uri="{FF2B5EF4-FFF2-40B4-BE49-F238E27FC236}">
                <a16:creationId xmlns:a16="http://schemas.microsoft.com/office/drawing/2014/main" xmlns="" id="{FAC41509-4726-91AE-D37A-F544A6BD1F3D}"/>
              </a:ext>
            </a:extLst>
          </p:cNvPr>
          <p:cNvPicPr>
            <a:picLocks noChangeAspect="1"/>
          </p:cNvPicPr>
          <p:nvPr/>
        </p:nvPicPr>
        <p:blipFill>
          <a:blip r:embed="rId2"/>
          <a:stretch>
            <a:fillRect/>
          </a:stretch>
        </p:blipFill>
        <p:spPr>
          <a:xfrm>
            <a:off x="1341120" y="3577821"/>
            <a:ext cx="9582978" cy="5853562"/>
          </a:xfrm>
          <a:prstGeom prst="rect">
            <a:avLst/>
          </a:prstGeom>
        </p:spPr>
      </p:pic>
      <p:pic>
        <p:nvPicPr>
          <p:cNvPr id="11" name="Content Placeholder 6">
            <a:extLst>
              <a:ext uri="{FF2B5EF4-FFF2-40B4-BE49-F238E27FC236}">
                <a16:creationId xmlns:a16="http://schemas.microsoft.com/office/drawing/2014/main" xmlns="" id="{467C2D11-04BD-E2D5-7A1D-0082712A9FE0}"/>
              </a:ext>
            </a:extLst>
          </p:cNvPr>
          <p:cNvPicPr>
            <a:picLocks noGrp="1" noChangeAspect="1"/>
          </p:cNvPicPr>
          <p:nvPr/>
        </p:nvPicPr>
        <p:blipFill>
          <a:blip r:embed="rId3"/>
          <a:stretch>
            <a:fillRect/>
          </a:stretch>
        </p:blipFill>
        <p:spPr>
          <a:xfrm>
            <a:off x="11212650" y="3573825"/>
            <a:ext cx="10732949" cy="5868253"/>
          </a:xfrm>
          <a:prstGeom prst="rect">
            <a:avLst/>
          </a:prstGeom>
        </p:spPr>
      </p:pic>
      <p:pic>
        <p:nvPicPr>
          <p:cNvPr id="12" name="Picture 7">
            <a:extLst>
              <a:ext uri="{FF2B5EF4-FFF2-40B4-BE49-F238E27FC236}">
                <a16:creationId xmlns:a16="http://schemas.microsoft.com/office/drawing/2014/main" xmlns="" id="{B4E8E1FB-2802-E773-A27C-D246D62E4527}"/>
              </a:ext>
            </a:extLst>
          </p:cNvPr>
          <p:cNvPicPr>
            <a:picLocks noChangeAspect="1"/>
          </p:cNvPicPr>
          <p:nvPr/>
        </p:nvPicPr>
        <p:blipFill>
          <a:blip r:embed="rId4"/>
          <a:stretch>
            <a:fillRect/>
          </a:stretch>
        </p:blipFill>
        <p:spPr>
          <a:xfrm>
            <a:off x="1341120" y="9635250"/>
            <a:ext cx="11120846" cy="2875216"/>
          </a:xfrm>
          <a:prstGeom prst="rect">
            <a:avLst/>
          </a:prstGeom>
        </p:spPr>
      </p:pic>
    </p:spTree>
    <p:extLst>
      <p:ext uri="{BB962C8B-B14F-4D97-AF65-F5344CB8AC3E}">
        <p14:creationId xmlns:p14="http://schemas.microsoft.com/office/powerpoint/2010/main" val="4281076757"/>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p:nvPr/>
        </p:nvSpPr>
        <p:spPr>
          <a:xfrm>
            <a:off x="1393493" y="2023996"/>
            <a:ext cx="15496230"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22303E"/>
                </a:solidFill>
                <a:latin typeface="+mn-lt"/>
                <a:ea typeface="+mn-ea"/>
                <a:cs typeface="+mn-cs"/>
                <a:sym typeface="Helvetica"/>
              </a:defRPr>
            </a:pPr>
            <a:r>
              <a:rPr lang="en-US"/>
              <a:t>Hasil Pengembangan</a:t>
            </a:r>
            <a:endParaRPr>
              <a:latin typeface="+mn-lt"/>
            </a:endParaRPr>
          </a:p>
        </p:txBody>
      </p:sp>
      <p:sp>
        <p:nvSpPr>
          <p:cNvPr id="6" name="Shape 176">
            <a:extLst>
              <a:ext uri="{FF2B5EF4-FFF2-40B4-BE49-F238E27FC236}">
                <a16:creationId xmlns:a16="http://schemas.microsoft.com/office/drawing/2014/main" xmlns="" id="{FC3549E4-FA00-7363-0C3D-2584E84A093B}"/>
              </a:ext>
            </a:extLst>
          </p:cNvPr>
          <p:cNvSpPr/>
          <p:nvPr/>
        </p:nvSpPr>
        <p:spPr>
          <a:xfrm>
            <a:off x="0" y="3900602"/>
            <a:ext cx="20822194" cy="8158759"/>
          </a:xfrm>
          <a:prstGeom prst="rect">
            <a:avLst/>
          </a:prstGeom>
          <a:solidFill>
            <a:srgbClr val="22303E"/>
          </a:solidFill>
          <a:ln w="12700">
            <a:solidFill>
              <a:srgbClr val="22303E"/>
            </a:solidFill>
            <a:miter lim="400000"/>
          </a:ln>
        </p:spPr>
        <p:txBody>
          <a:bodyPr lIns="50800" tIns="50800" rIns="50800" bIns="50800" anchor="ctr"/>
          <a:lstStyle/>
          <a:p>
            <a:pPr>
              <a:defRPr sz="3200">
                <a:solidFill>
                  <a:srgbClr val="FFFFFF"/>
                </a:solidFill>
              </a:defRPr>
            </a:pPr>
            <a:endParaRPr>
              <a:latin typeface="+mn-lt"/>
            </a:endParaRPr>
          </a:p>
        </p:txBody>
      </p:sp>
      <p:pic>
        <p:nvPicPr>
          <p:cNvPr id="7" name="Content Placeholder 7">
            <a:extLst>
              <a:ext uri="{FF2B5EF4-FFF2-40B4-BE49-F238E27FC236}">
                <a16:creationId xmlns:a16="http://schemas.microsoft.com/office/drawing/2014/main" xmlns="" id="{BCB34A16-A969-6377-4EFC-6C3205DA3099}"/>
              </a:ext>
            </a:extLst>
          </p:cNvPr>
          <p:cNvPicPr>
            <a:picLocks noGrp="1" noChangeAspect="1"/>
          </p:cNvPicPr>
          <p:nvPr/>
        </p:nvPicPr>
        <p:blipFill>
          <a:blip r:embed="rId2">
            <a:extLst>
              <a:ext uri="{28A0092B-C50C-407E-A947-70E740481C1C}">
                <a14:useLocalDpi xmlns:a14="http://schemas.microsoft.com/office/drawing/2010/main" val="0"/>
              </a:ext>
            </a:extLst>
          </a:blip>
          <a:stretch>
            <a:fillRect/>
          </a:stretch>
        </p:blipFill>
        <p:spPr>
          <a:xfrm>
            <a:off x="12185419" y="5238319"/>
            <a:ext cx="4659201" cy="5240119"/>
          </a:xfrm>
          <a:prstGeom prst="rect">
            <a:avLst/>
          </a:prstGeom>
        </p:spPr>
      </p:pic>
      <p:pic>
        <p:nvPicPr>
          <p:cNvPr id="8" name="Picture 8">
            <a:extLst>
              <a:ext uri="{FF2B5EF4-FFF2-40B4-BE49-F238E27FC236}">
                <a16:creationId xmlns:a16="http://schemas.microsoft.com/office/drawing/2014/main" xmlns="" id="{8E8138C6-954C-86E2-2D62-C943AA1A54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2035" y="5240872"/>
            <a:ext cx="6092232" cy="5237566"/>
          </a:xfrm>
          <a:prstGeom prst="rect">
            <a:avLst/>
          </a:prstGeom>
        </p:spPr>
      </p:pic>
    </p:spTree>
    <p:extLst>
      <p:ext uri="{BB962C8B-B14F-4D97-AF65-F5344CB8AC3E}">
        <p14:creationId xmlns:p14="http://schemas.microsoft.com/office/powerpoint/2010/main" val="181861802"/>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3" y="4946240"/>
            <a:ext cx="24484513"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5496230"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Hasil pengembangan</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pic>
        <p:nvPicPr>
          <p:cNvPr id="10" name="Content Placeholder 3">
            <a:extLst>
              <a:ext uri="{FF2B5EF4-FFF2-40B4-BE49-F238E27FC236}">
                <a16:creationId xmlns:a16="http://schemas.microsoft.com/office/drawing/2014/main" xmlns="" id="{BDD99219-6523-5BE0-DA3C-9E6CE0987EFB}"/>
              </a:ext>
            </a:extLst>
          </p:cNvPr>
          <p:cNvPicPr>
            <a:picLocks noGrp="1" noChangeAspect="1"/>
          </p:cNvPicPr>
          <p:nvPr/>
        </p:nvPicPr>
        <p:blipFill>
          <a:blip r:embed="rId2">
            <a:extLst>
              <a:ext uri="{28A0092B-C50C-407E-A947-70E740481C1C}">
                <a14:useLocalDpi xmlns:a14="http://schemas.microsoft.com/office/drawing/2010/main" val="0"/>
              </a:ext>
            </a:extLst>
          </a:blip>
          <a:stretch>
            <a:fillRect/>
          </a:stretch>
        </p:blipFill>
        <p:spPr>
          <a:xfrm>
            <a:off x="3182572" y="5669958"/>
            <a:ext cx="7737351" cy="6830517"/>
          </a:xfrm>
          <a:prstGeom prst="rect">
            <a:avLst/>
          </a:prstGeom>
        </p:spPr>
      </p:pic>
      <p:pic>
        <p:nvPicPr>
          <p:cNvPr id="11" name="Picture 4">
            <a:extLst>
              <a:ext uri="{FF2B5EF4-FFF2-40B4-BE49-F238E27FC236}">
                <a16:creationId xmlns:a16="http://schemas.microsoft.com/office/drawing/2014/main" xmlns="" id="{E7C5E3C2-D6BB-8271-3326-5C546CC964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74285" y="5669958"/>
            <a:ext cx="7737351" cy="6830516"/>
          </a:xfrm>
          <a:prstGeom prst="rect">
            <a:avLst/>
          </a:prstGeom>
        </p:spPr>
      </p:pic>
    </p:spTree>
    <p:extLst>
      <p:ext uri="{BB962C8B-B14F-4D97-AF65-F5344CB8AC3E}">
        <p14:creationId xmlns:p14="http://schemas.microsoft.com/office/powerpoint/2010/main" val="3766682562"/>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3" y="4946240"/>
            <a:ext cx="24484513"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5496230"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Hasil pengembangan</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pic>
        <p:nvPicPr>
          <p:cNvPr id="7" name="Content Placeholder 3">
            <a:extLst>
              <a:ext uri="{FF2B5EF4-FFF2-40B4-BE49-F238E27FC236}">
                <a16:creationId xmlns:a16="http://schemas.microsoft.com/office/drawing/2014/main" xmlns="" id="{63464728-3B09-1FE2-B887-514B36C31ADE}"/>
              </a:ext>
            </a:extLst>
          </p:cNvPr>
          <p:cNvPicPr>
            <a:picLocks noGrp="1" noChangeAspect="1"/>
          </p:cNvPicPr>
          <p:nvPr/>
        </p:nvPicPr>
        <p:blipFill>
          <a:blip r:embed="rId2">
            <a:extLst>
              <a:ext uri="{28A0092B-C50C-407E-A947-70E740481C1C}">
                <a14:useLocalDpi xmlns:a14="http://schemas.microsoft.com/office/drawing/2010/main" val="0"/>
              </a:ext>
            </a:extLst>
          </a:blip>
          <a:stretch>
            <a:fillRect/>
          </a:stretch>
        </p:blipFill>
        <p:spPr>
          <a:xfrm>
            <a:off x="2591102" y="5549786"/>
            <a:ext cx="7885309" cy="6961134"/>
          </a:xfrm>
          <a:prstGeom prst="rect">
            <a:avLst/>
          </a:prstGeom>
        </p:spPr>
      </p:pic>
      <p:pic>
        <p:nvPicPr>
          <p:cNvPr id="8" name="Picture 4">
            <a:extLst>
              <a:ext uri="{FF2B5EF4-FFF2-40B4-BE49-F238E27FC236}">
                <a16:creationId xmlns:a16="http://schemas.microsoft.com/office/drawing/2014/main" xmlns="" id="{263EA292-5F72-4DF7-B310-E7214E2E9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09958" y="5549786"/>
            <a:ext cx="4661859" cy="4351758"/>
          </a:xfrm>
          <a:prstGeom prst="rect">
            <a:avLst/>
          </a:prstGeom>
        </p:spPr>
      </p:pic>
      <p:pic>
        <p:nvPicPr>
          <p:cNvPr id="12" name="Picture 5">
            <a:extLst>
              <a:ext uri="{FF2B5EF4-FFF2-40B4-BE49-F238E27FC236}">
                <a16:creationId xmlns:a16="http://schemas.microsoft.com/office/drawing/2014/main" xmlns="" id="{3CDB763F-A74A-6512-C723-09541AB5A8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76134" y="5549786"/>
            <a:ext cx="4661858" cy="4338865"/>
          </a:xfrm>
          <a:prstGeom prst="rect">
            <a:avLst/>
          </a:prstGeom>
        </p:spPr>
      </p:pic>
    </p:spTree>
    <p:extLst>
      <p:ext uri="{BB962C8B-B14F-4D97-AF65-F5344CB8AC3E}">
        <p14:creationId xmlns:p14="http://schemas.microsoft.com/office/powerpoint/2010/main" val="128766178"/>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hape 218"/>
          <p:cNvSpPr/>
          <p:nvPr/>
        </p:nvSpPr>
        <p:spPr>
          <a:xfrm>
            <a:off x="2020144" y="2023996"/>
            <a:ext cx="20343711"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10000" b="1" cap="all">
                <a:solidFill>
                  <a:srgbClr val="FFFFFF"/>
                </a:solidFill>
                <a:latin typeface="+mn-lt"/>
                <a:ea typeface="+mn-ea"/>
                <a:cs typeface="+mn-cs"/>
                <a:sym typeface="Helvetica"/>
              </a:defRPr>
            </a:pPr>
            <a:r>
              <a:rPr lang="en-US"/>
              <a:t>Kelebihan dan Kekurangan</a:t>
            </a:r>
            <a:endParaRPr dirty="0">
              <a:latin typeface="+mn-lt"/>
            </a:endParaRPr>
          </a:p>
        </p:txBody>
      </p:sp>
      <p:sp>
        <p:nvSpPr>
          <p:cNvPr id="219" name="Shape 219"/>
          <p:cNvSpPr/>
          <p:nvPr/>
        </p:nvSpPr>
        <p:spPr>
          <a:xfrm>
            <a:off x="2788872" y="5360221"/>
            <a:ext cx="18451334" cy="194925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spcBef>
                <a:spcPts val="4500"/>
              </a:spcBef>
              <a:defRPr sz="4000" b="1">
                <a:solidFill>
                  <a:srgbClr val="769EC4"/>
                </a:solidFill>
                <a:latin typeface="+mn-lt"/>
                <a:ea typeface="+mn-ea"/>
                <a:cs typeface="+mn-cs"/>
                <a:sym typeface="Helvetica"/>
              </a:defRPr>
            </a:lvl1pPr>
          </a:lstStyle>
          <a:p>
            <a:pPr algn="l"/>
            <a:r>
              <a:rPr lang="en-US"/>
              <a:t>Kelebihan dari algoritma yang telah kami kembangi adalah dapat mendeteksi dan mengenali sisi wajah dan juga dua atau lebih wajah. Lalu, juga dapat mengcrop hasil dari wajah yang dikenali</a:t>
            </a:r>
            <a:endParaRPr lang="en-US" dirty="0"/>
          </a:p>
        </p:txBody>
      </p:sp>
      <p:sp>
        <p:nvSpPr>
          <p:cNvPr id="10" name="Shape 219">
            <a:extLst>
              <a:ext uri="{FF2B5EF4-FFF2-40B4-BE49-F238E27FC236}">
                <a16:creationId xmlns:a16="http://schemas.microsoft.com/office/drawing/2014/main" xmlns="" id="{02F7B659-4DFE-D18A-7ED7-3BEC7957F423}"/>
              </a:ext>
            </a:extLst>
          </p:cNvPr>
          <p:cNvSpPr/>
          <p:nvPr/>
        </p:nvSpPr>
        <p:spPr>
          <a:xfrm>
            <a:off x="2788872" y="8740967"/>
            <a:ext cx="18451334" cy="256480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spcBef>
                <a:spcPts val="4500"/>
              </a:spcBef>
              <a:defRPr sz="4000" b="1">
                <a:solidFill>
                  <a:srgbClr val="769EC4"/>
                </a:solidFill>
                <a:latin typeface="+mn-lt"/>
                <a:ea typeface="+mn-ea"/>
                <a:cs typeface="+mn-cs"/>
                <a:sym typeface="Helvetica"/>
              </a:defRPr>
            </a:lvl1pPr>
          </a:lstStyle>
          <a:p>
            <a:pPr algn="l"/>
            <a:r>
              <a:rPr lang="en-US"/>
              <a:t>Kekurangan dari algoritma yang telah kami kembangi adalah kurangnya dataset training yang kami gunakan dan dataset bersifat lokal. Selain itu, pengenalan wajah belum diimplementasi ke dalam sebuah aplikasi dan belum bisa mengenali wajah secara real-time.</a:t>
            </a:r>
            <a:endParaRPr lang="en-US" dirty="0"/>
          </a:p>
        </p:txBody>
      </p:sp>
      <p:sp>
        <p:nvSpPr>
          <p:cNvPr id="11" name="Shape 433">
            <a:extLst>
              <a:ext uri="{FF2B5EF4-FFF2-40B4-BE49-F238E27FC236}">
                <a16:creationId xmlns:a16="http://schemas.microsoft.com/office/drawing/2014/main" xmlns="" id="{75F98A6C-2256-EDB2-35DF-11BFB5EB24E6}"/>
              </a:ext>
            </a:extLst>
          </p:cNvPr>
          <p:cNvSpPr/>
          <p:nvPr/>
        </p:nvSpPr>
        <p:spPr>
          <a:xfrm>
            <a:off x="2788641" y="4346414"/>
            <a:ext cx="1270001" cy="9096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7064" y="10800"/>
                </a:lnTo>
                <a:lnTo>
                  <a:pt x="21600" y="21600"/>
                </a:lnTo>
                <a:lnTo>
                  <a:pt x="0" y="21600"/>
                </a:lnTo>
                <a:lnTo>
                  <a:pt x="0" y="0"/>
                </a:lnTo>
                <a:close/>
              </a:path>
            </a:pathLst>
          </a:cu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2" name="Silang 1">
            <a:extLst>
              <a:ext uri="{FF2B5EF4-FFF2-40B4-BE49-F238E27FC236}">
                <a16:creationId xmlns:a16="http://schemas.microsoft.com/office/drawing/2014/main" xmlns="" id="{FDA25D05-C4A5-A433-514F-574CB9439646}"/>
              </a:ext>
            </a:extLst>
          </p:cNvPr>
          <p:cNvSpPr/>
          <p:nvPr/>
        </p:nvSpPr>
        <p:spPr>
          <a:xfrm>
            <a:off x="2959101" y="4521200"/>
            <a:ext cx="666750" cy="603249"/>
          </a:xfrm>
          <a:prstGeom prst="plus">
            <a:avLst>
              <a:gd name="adj" fmla="val 39737"/>
            </a:avLst>
          </a:prstGeom>
          <a:solidFill>
            <a:srgbClr val="22303E"/>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id-ID" sz="32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sp>
        <p:nvSpPr>
          <p:cNvPr id="19" name="Shape 433">
            <a:extLst>
              <a:ext uri="{FF2B5EF4-FFF2-40B4-BE49-F238E27FC236}">
                <a16:creationId xmlns:a16="http://schemas.microsoft.com/office/drawing/2014/main" xmlns="" id="{D6F79D4B-D955-73E5-2B30-8790579A8B1A}"/>
              </a:ext>
            </a:extLst>
          </p:cNvPr>
          <p:cNvSpPr/>
          <p:nvPr/>
        </p:nvSpPr>
        <p:spPr>
          <a:xfrm>
            <a:off x="2814766" y="7899512"/>
            <a:ext cx="1270001" cy="9096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7064" y="10800"/>
                </a:lnTo>
                <a:lnTo>
                  <a:pt x="21600" y="21600"/>
                </a:lnTo>
                <a:lnTo>
                  <a:pt x="0" y="21600"/>
                </a:lnTo>
                <a:lnTo>
                  <a:pt x="0" y="0"/>
                </a:lnTo>
                <a:close/>
              </a:path>
            </a:pathLst>
          </a:cu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3" name="Persegi Panjang 2">
            <a:extLst>
              <a:ext uri="{FF2B5EF4-FFF2-40B4-BE49-F238E27FC236}">
                <a16:creationId xmlns:a16="http://schemas.microsoft.com/office/drawing/2014/main" xmlns="" id="{E8D25084-E044-6E6B-2A0E-DB0F110F555D}"/>
              </a:ext>
            </a:extLst>
          </p:cNvPr>
          <p:cNvSpPr/>
          <p:nvPr/>
        </p:nvSpPr>
        <p:spPr>
          <a:xfrm>
            <a:off x="2979739" y="8262938"/>
            <a:ext cx="646112" cy="154434"/>
          </a:xfrm>
          <a:prstGeom prst="rect">
            <a:avLst/>
          </a:prstGeom>
          <a:solidFill>
            <a:srgbClr val="22303E"/>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id-ID" sz="32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hape 218"/>
          <p:cNvSpPr/>
          <p:nvPr/>
        </p:nvSpPr>
        <p:spPr>
          <a:xfrm>
            <a:off x="-902130" y="2024569"/>
            <a:ext cx="26188259"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pPr>
              <a:defRPr sz="10000" b="1" cap="all">
                <a:solidFill>
                  <a:srgbClr val="FFFFFF"/>
                </a:solidFill>
                <a:latin typeface="+mn-lt"/>
                <a:ea typeface="+mn-ea"/>
                <a:cs typeface="+mn-cs"/>
                <a:sym typeface="Helvetica"/>
              </a:defRPr>
            </a:pPr>
            <a:r>
              <a:rPr lang="en-US" sz="7200"/>
              <a:t>Ide-Ide Pengembangan Selanjutnya</a:t>
            </a:r>
            <a:endParaRPr sz="7200" dirty="0">
              <a:latin typeface="+mn-lt"/>
            </a:endParaRPr>
          </a:p>
        </p:txBody>
      </p:sp>
      <p:sp>
        <p:nvSpPr>
          <p:cNvPr id="219" name="Shape 219"/>
          <p:cNvSpPr/>
          <p:nvPr/>
        </p:nvSpPr>
        <p:spPr>
          <a:xfrm>
            <a:off x="3076255" y="4655619"/>
            <a:ext cx="17876568"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spcBef>
                <a:spcPts val="4500"/>
              </a:spcBef>
              <a:defRPr sz="4000" b="1">
                <a:solidFill>
                  <a:srgbClr val="769EC4"/>
                </a:solidFill>
                <a:latin typeface="+mn-lt"/>
                <a:ea typeface="+mn-ea"/>
                <a:cs typeface="+mn-cs"/>
                <a:sym typeface="Helvetica"/>
              </a:defRPr>
            </a:lvl1pPr>
          </a:lstStyle>
          <a:p>
            <a:pPr algn="l"/>
            <a:r>
              <a:rPr lang="en-US"/>
              <a:t>Yang pertama dapat dilakukan adalah mengimplementasi algoritma ini ke dalam sebuah aplikasi.</a:t>
            </a:r>
            <a:endParaRPr lang="en-US" dirty="0"/>
          </a:p>
        </p:txBody>
      </p:sp>
      <p:sp>
        <p:nvSpPr>
          <p:cNvPr id="10" name="Shape 219">
            <a:extLst>
              <a:ext uri="{FF2B5EF4-FFF2-40B4-BE49-F238E27FC236}">
                <a16:creationId xmlns:a16="http://schemas.microsoft.com/office/drawing/2014/main" xmlns="" id="{02F7B659-4DFE-D18A-7ED7-3BEC7957F423}"/>
              </a:ext>
            </a:extLst>
          </p:cNvPr>
          <p:cNvSpPr/>
          <p:nvPr/>
        </p:nvSpPr>
        <p:spPr>
          <a:xfrm>
            <a:off x="2966332" y="8689671"/>
            <a:ext cx="18451334"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spcBef>
                <a:spcPts val="4500"/>
              </a:spcBef>
              <a:defRPr sz="4000" b="1">
                <a:solidFill>
                  <a:srgbClr val="769EC4"/>
                </a:solidFill>
                <a:latin typeface="+mn-lt"/>
                <a:ea typeface="+mn-ea"/>
                <a:cs typeface="+mn-cs"/>
                <a:sym typeface="Helvetica"/>
              </a:defRPr>
            </a:lvl1pPr>
          </a:lstStyle>
          <a:p>
            <a:pPr algn="l"/>
            <a:r>
              <a:rPr lang="en-US"/>
              <a:t>Terakhir, dapat dikembangkan pengenalan wajah secara real time melalui video atau face cam.</a:t>
            </a:r>
            <a:endParaRPr lang="en-US" dirty="0"/>
          </a:p>
        </p:txBody>
      </p:sp>
      <p:sp>
        <p:nvSpPr>
          <p:cNvPr id="9" name="Shape 219">
            <a:extLst>
              <a:ext uri="{FF2B5EF4-FFF2-40B4-BE49-F238E27FC236}">
                <a16:creationId xmlns:a16="http://schemas.microsoft.com/office/drawing/2014/main" xmlns="" id="{93769131-E855-6407-7AAD-F97A7C72B6A2}"/>
              </a:ext>
            </a:extLst>
          </p:cNvPr>
          <p:cNvSpPr/>
          <p:nvPr/>
        </p:nvSpPr>
        <p:spPr>
          <a:xfrm>
            <a:off x="3076255" y="6672645"/>
            <a:ext cx="17876568"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spcBef>
                <a:spcPts val="4500"/>
              </a:spcBef>
              <a:defRPr sz="4000" b="1">
                <a:solidFill>
                  <a:srgbClr val="769EC4"/>
                </a:solidFill>
                <a:latin typeface="+mn-lt"/>
                <a:ea typeface="+mn-ea"/>
                <a:cs typeface="+mn-cs"/>
                <a:sym typeface="Helvetica"/>
              </a:defRPr>
            </a:lvl1pPr>
          </a:lstStyle>
          <a:p>
            <a:pPr algn="l"/>
            <a:r>
              <a:rPr lang="en-US"/>
              <a:t>Selanjutnya, dapat menggantikan dataset dan data test yang digunakan agar lebih besar dan real.</a:t>
            </a:r>
            <a:endParaRPr lang="en-US" dirty="0"/>
          </a:p>
        </p:txBody>
      </p:sp>
      <p:grpSp>
        <p:nvGrpSpPr>
          <p:cNvPr id="14" name="Group 186">
            <a:extLst>
              <a:ext uri="{FF2B5EF4-FFF2-40B4-BE49-F238E27FC236}">
                <a16:creationId xmlns:a16="http://schemas.microsoft.com/office/drawing/2014/main" xmlns="" id="{DAE4834D-6A6C-7D93-2E36-575FC03AAEBD}"/>
              </a:ext>
            </a:extLst>
          </p:cNvPr>
          <p:cNvGrpSpPr/>
          <p:nvPr/>
        </p:nvGrpSpPr>
        <p:grpSpPr>
          <a:xfrm>
            <a:off x="1957321" y="4655619"/>
            <a:ext cx="831551" cy="831552"/>
            <a:chOff x="0" y="0"/>
            <a:chExt cx="831550" cy="831550"/>
          </a:xfrm>
        </p:grpSpPr>
        <p:sp>
          <p:nvSpPr>
            <p:cNvPr id="15" name="Shape 184">
              <a:extLst>
                <a:ext uri="{FF2B5EF4-FFF2-40B4-BE49-F238E27FC236}">
                  <a16:creationId xmlns:a16="http://schemas.microsoft.com/office/drawing/2014/main" xmlns="" id="{BAEA8C2F-ABC3-5F16-3CD1-8EF22EAE2CD9}"/>
                </a:ext>
              </a:extLst>
            </p:cNvPr>
            <p:cNvSpPr/>
            <p:nvPr/>
          </p:nvSpPr>
          <p:spPr>
            <a:xfrm>
              <a:off x="0" y="0"/>
              <a:ext cx="831550" cy="831550"/>
            </a:xfrm>
            <a:prstGeom prst="ellipse">
              <a:avLst/>
            </a:prstGeom>
            <a:solidFill>
              <a:schemeClr val="accent1"/>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16" name="Shape 185">
              <a:extLst>
                <a:ext uri="{FF2B5EF4-FFF2-40B4-BE49-F238E27FC236}">
                  <a16:creationId xmlns:a16="http://schemas.microsoft.com/office/drawing/2014/main" xmlns="" id="{36987C41-B821-C912-DE79-2AA7E652A041}"/>
                </a:ext>
              </a:extLst>
            </p:cNvPr>
            <p:cNvSpPr/>
            <p:nvPr/>
          </p:nvSpPr>
          <p:spPr>
            <a:xfrm>
              <a:off x="90380" y="136375"/>
              <a:ext cx="650789" cy="558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spcBef>
                  <a:spcPts val="5900"/>
                </a:spcBef>
                <a:defRPr sz="3000">
                  <a:solidFill>
                    <a:srgbClr val="22303E"/>
                  </a:solidFill>
                  <a:latin typeface="+mn-lt"/>
                  <a:ea typeface="+mn-ea"/>
                  <a:cs typeface="+mn-cs"/>
                  <a:sym typeface="Helvetica"/>
                </a:defRPr>
              </a:lvl1pPr>
            </a:lstStyle>
            <a:p>
              <a:r>
                <a:t>1</a:t>
              </a:r>
            </a:p>
          </p:txBody>
        </p:sp>
      </p:grpSp>
      <p:grpSp>
        <p:nvGrpSpPr>
          <p:cNvPr id="17" name="Group 186">
            <a:extLst>
              <a:ext uri="{FF2B5EF4-FFF2-40B4-BE49-F238E27FC236}">
                <a16:creationId xmlns:a16="http://schemas.microsoft.com/office/drawing/2014/main" xmlns="" id="{E81C6EBF-4978-6D4B-9C84-48E28DABA9A0}"/>
              </a:ext>
            </a:extLst>
          </p:cNvPr>
          <p:cNvGrpSpPr/>
          <p:nvPr/>
        </p:nvGrpSpPr>
        <p:grpSpPr>
          <a:xfrm>
            <a:off x="1976866" y="6952707"/>
            <a:ext cx="831551" cy="831552"/>
            <a:chOff x="0" y="0"/>
            <a:chExt cx="831550" cy="831550"/>
          </a:xfrm>
        </p:grpSpPr>
        <p:sp>
          <p:nvSpPr>
            <p:cNvPr id="18" name="Shape 184">
              <a:extLst>
                <a:ext uri="{FF2B5EF4-FFF2-40B4-BE49-F238E27FC236}">
                  <a16:creationId xmlns:a16="http://schemas.microsoft.com/office/drawing/2014/main" xmlns="" id="{85812CBE-EF01-D0C4-52B2-E9FD942A9AD8}"/>
                </a:ext>
              </a:extLst>
            </p:cNvPr>
            <p:cNvSpPr/>
            <p:nvPr/>
          </p:nvSpPr>
          <p:spPr>
            <a:xfrm>
              <a:off x="0" y="0"/>
              <a:ext cx="831550" cy="831550"/>
            </a:xfrm>
            <a:prstGeom prst="ellipse">
              <a:avLst/>
            </a:prstGeom>
            <a:solidFill>
              <a:schemeClr val="accent1"/>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20" name="Shape 185">
              <a:extLst>
                <a:ext uri="{FF2B5EF4-FFF2-40B4-BE49-F238E27FC236}">
                  <a16:creationId xmlns:a16="http://schemas.microsoft.com/office/drawing/2014/main" xmlns="" id="{3207CE22-8A00-5071-27A5-FA4C957C4B03}"/>
                </a:ext>
              </a:extLst>
            </p:cNvPr>
            <p:cNvSpPr/>
            <p:nvPr/>
          </p:nvSpPr>
          <p:spPr>
            <a:xfrm>
              <a:off x="90380" y="136375"/>
              <a:ext cx="650789" cy="558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spcBef>
                  <a:spcPts val="5900"/>
                </a:spcBef>
                <a:defRPr sz="3000">
                  <a:solidFill>
                    <a:srgbClr val="22303E"/>
                  </a:solidFill>
                  <a:latin typeface="+mn-lt"/>
                  <a:ea typeface="+mn-ea"/>
                  <a:cs typeface="+mn-cs"/>
                  <a:sym typeface="Helvetica"/>
                </a:defRPr>
              </a:lvl1pPr>
            </a:lstStyle>
            <a:p>
              <a:r>
                <a:rPr lang="en-US"/>
                <a:t>2</a:t>
              </a:r>
              <a:endParaRPr/>
            </a:p>
          </p:txBody>
        </p:sp>
      </p:grpSp>
      <p:grpSp>
        <p:nvGrpSpPr>
          <p:cNvPr id="21" name="Group 186">
            <a:extLst>
              <a:ext uri="{FF2B5EF4-FFF2-40B4-BE49-F238E27FC236}">
                <a16:creationId xmlns:a16="http://schemas.microsoft.com/office/drawing/2014/main" xmlns="" id="{1F6EE8F4-F54E-8A3A-4E05-0AE75A970299}"/>
              </a:ext>
            </a:extLst>
          </p:cNvPr>
          <p:cNvGrpSpPr/>
          <p:nvPr/>
        </p:nvGrpSpPr>
        <p:grpSpPr>
          <a:xfrm>
            <a:off x="1976866" y="8940744"/>
            <a:ext cx="831551" cy="831552"/>
            <a:chOff x="0" y="0"/>
            <a:chExt cx="831550" cy="831550"/>
          </a:xfrm>
        </p:grpSpPr>
        <p:sp>
          <p:nvSpPr>
            <p:cNvPr id="22" name="Shape 184">
              <a:extLst>
                <a:ext uri="{FF2B5EF4-FFF2-40B4-BE49-F238E27FC236}">
                  <a16:creationId xmlns:a16="http://schemas.microsoft.com/office/drawing/2014/main" xmlns="" id="{89012504-2779-97DA-7EBC-3592B12F609D}"/>
                </a:ext>
              </a:extLst>
            </p:cNvPr>
            <p:cNvSpPr/>
            <p:nvPr/>
          </p:nvSpPr>
          <p:spPr>
            <a:xfrm>
              <a:off x="0" y="0"/>
              <a:ext cx="831550" cy="831550"/>
            </a:xfrm>
            <a:prstGeom prst="ellipse">
              <a:avLst/>
            </a:prstGeom>
            <a:solidFill>
              <a:schemeClr val="accent1"/>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a:latin typeface="+mn-lt"/>
              </a:endParaRPr>
            </a:p>
          </p:txBody>
        </p:sp>
        <p:sp>
          <p:nvSpPr>
            <p:cNvPr id="23" name="Shape 185">
              <a:extLst>
                <a:ext uri="{FF2B5EF4-FFF2-40B4-BE49-F238E27FC236}">
                  <a16:creationId xmlns:a16="http://schemas.microsoft.com/office/drawing/2014/main" xmlns="" id="{449B99B5-60B3-F63B-38DF-F6AC96135EB8}"/>
                </a:ext>
              </a:extLst>
            </p:cNvPr>
            <p:cNvSpPr/>
            <p:nvPr/>
          </p:nvSpPr>
          <p:spPr>
            <a:xfrm>
              <a:off x="90380" y="136375"/>
              <a:ext cx="650789" cy="558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lvl1pPr>
                <a:spcBef>
                  <a:spcPts val="5900"/>
                </a:spcBef>
                <a:defRPr sz="3000">
                  <a:solidFill>
                    <a:srgbClr val="22303E"/>
                  </a:solidFill>
                  <a:latin typeface="+mn-lt"/>
                  <a:ea typeface="+mn-ea"/>
                  <a:cs typeface="+mn-cs"/>
                  <a:sym typeface="Helvetica"/>
                </a:defRPr>
              </a:lvl1pPr>
            </a:lstStyle>
            <a:p>
              <a:r>
                <a:rPr lang="en-US"/>
                <a:t>3</a:t>
              </a:r>
              <a:endParaRPr/>
            </a:p>
          </p:txBody>
        </p:sp>
      </p:grpSp>
    </p:spTree>
    <p:extLst>
      <p:ext uri="{BB962C8B-B14F-4D97-AF65-F5344CB8AC3E}">
        <p14:creationId xmlns:p14="http://schemas.microsoft.com/office/powerpoint/2010/main" val="1040059038"/>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hape 218"/>
          <p:cNvSpPr/>
          <p:nvPr/>
        </p:nvSpPr>
        <p:spPr>
          <a:xfrm>
            <a:off x="7109039" y="2096897"/>
            <a:ext cx="9810999" cy="145680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pPr>
              <a:defRPr sz="10000" b="1" cap="all">
                <a:solidFill>
                  <a:srgbClr val="FFFFFF"/>
                </a:solidFill>
                <a:latin typeface="+mn-lt"/>
                <a:ea typeface="+mn-ea"/>
                <a:cs typeface="+mn-cs"/>
                <a:sym typeface="Helvetica"/>
              </a:defRPr>
            </a:pPr>
            <a:r>
              <a:rPr lang="en-US" sz="8800"/>
              <a:t>Link Project</a:t>
            </a:r>
            <a:endParaRPr sz="8800" dirty="0">
              <a:latin typeface="+mn-lt"/>
            </a:endParaRPr>
          </a:p>
        </p:txBody>
      </p:sp>
      <p:sp>
        <p:nvSpPr>
          <p:cNvPr id="219" name="Shape 219"/>
          <p:cNvSpPr/>
          <p:nvPr/>
        </p:nvSpPr>
        <p:spPr>
          <a:xfrm>
            <a:off x="3253716" y="6437372"/>
            <a:ext cx="17876568" cy="84125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spcBef>
                <a:spcPts val="4500"/>
              </a:spcBef>
              <a:defRPr sz="4000" b="1">
                <a:solidFill>
                  <a:srgbClr val="769EC4"/>
                </a:solidFill>
                <a:latin typeface="+mn-lt"/>
                <a:ea typeface="+mn-ea"/>
                <a:cs typeface="+mn-cs"/>
                <a:sym typeface="Helvetica"/>
              </a:defRPr>
            </a:lvl1pPr>
          </a:lstStyle>
          <a:p>
            <a:r>
              <a:rPr lang="en-US" sz="4800" dirty="0">
                <a:ln>
                  <a:solidFill>
                    <a:schemeClr val="bg1"/>
                  </a:solidFill>
                </a:ln>
                <a:solidFill>
                  <a:schemeClr val="bg1"/>
                </a:solidFill>
                <a:hlinkClick r:id="rId2">
                  <a:extLst>
                    <a:ext uri="{A12FA001-AC4F-418D-AE19-62706E023703}">
                      <ahyp:hlinkClr xmlns:ahyp="http://schemas.microsoft.com/office/drawing/2018/hyperlinkcolor" xmlns="" val="tx"/>
                    </a:ext>
                  </a:extLst>
                </a:hlinkClick>
              </a:rPr>
              <a:t>https://github.com/Ferdinan412019007/PengolahanCitra</a:t>
            </a:r>
            <a:endParaRPr lang="en-US" sz="4800" dirty="0">
              <a:ln>
                <a:solidFill>
                  <a:schemeClr val="bg1"/>
                </a:solidFill>
              </a:ln>
              <a:solidFill>
                <a:schemeClr val="bg1"/>
              </a:solidFill>
            </a:endParaRPr>
          </a:p>
        </p:txBody>
      </p:sp>
    </p:spTree>
    <p:extLst>
      <p:ext uri="{BB962C8B-B14F-4D97-AF65-F5344CB8AC3E}">
        <p14:creationId xmlns:p14="http://schemas.microsoft.com/office/powerpoint/2010/main" val="4089432496"/>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p:nvPr/>
        </p:nvSpPr>
        <p:spPr>
          <a:xfrm>
            <a:off x="7846545" y="6037262"/>
            <a:ext cx="7728078"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pPr algn="l">
              <a:defRPr sz="10000" b="1" cap="all">
                <a:solidFill>
                  <a:srgbClr val="FFFFFF"/>
                </a:solidFill>
                <a:latin typeface="+mn-lt"/>
                <a:ea typeface="+mn-ea"/>
                <a:cs typeface="+mn-cs"/>
                <a:sym typeface="Helvetica"/>
              </a:defRPr>
            </a:pPr>
            <a:r>
              <a:rPr lang="en-US"/>
              <a:t>Thank You</a:t>
            </a:r>
            <a:endParaRPr>
              <a:latin typeface="+mn-lt"/>
            </a:endParaRP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hape 181"/>
          <p:cNvSpPr/>
          <p:nvPr/>
        </p:nvSpPr>
        <p:spPr>
          <a:xfrm>
            <a:off x="1393493" y="2023996"/>
            <a:ext cx="12004889"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latin typeface="+mn-lt"/>
              </a:rPr>
              <a:t>Sumber aplikasi</a:t>
            </a:r>
            <a:endParaRPr lang="id-ID">
              <a:latin typeface="+mn-lt"/>
            </a:endParaRPr>
          </a:p>
        </p:txBody>
      </p:sp>
      <p:sp>
        <p:nvSpPr>
          <p:cNvPr id="188" name="Shape 188"/>
          <p:cNvSpPr/>
          <p:nvPr/>
        </p:nvSpPr>
        <p:spPr>
          <a:xfrm>
            <a:off x="1632661" y="8907329"/>
            <a:ext cx="650789" cy="5588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spcBef>
                <a:spcPts val="5900"/>
              </a:spcBef>
              <a:defRPr sz="3000">
                <a:solidFill>
                  <a:srgbClr val="22303E"/>
                </a:solidFill>
                <a:latin typeface="+mn-lt"/>
                <a:ea typeface="+mn-ea"/>
                <a:cs typeface="+mn-cs"/>
                <a:sym typeface="Helvetica"/>
              </a:defRPr>
            </a:lvl1pPr>
          </a:lstStyle>
          <a:p>
            <a:r>
              <a:t>2</a:t>
            </a:r>
          </a:p>
        </p:txBody>
      </p:sp>
      <p:sp>
        <p:nvSpPr>
          <p:cNvPr id="191" name="Shape 191"/>
          <p:cNvSpPr/>
          <p:nvPr/>
        </p:nvSpPr>
        <p:spPr>
          <a:xfrm>
            <a:off x="8884360" y="6296793"/>
            <a:ext cx="650789" cy="5588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spcBef>
                <a:spcPts val="5900"/>
              </a:spcBef>
              <a:defRPr sz="3000">
                <a:solidFill>
                  <a:srgbClr val="22303E"/>
                </a:solidFill>
                <a:latin typeface="+mn-lt"/>
                <a:ea typeface="+mn-ea"/>
                <a:cs typeface="+mn-cs"/>
                <a:sym typeface="Helvetica"/>
              </a:defRPr>
            </a:lvl1pPr>
          </a:lstStyle>
          <a:p>
            <a:r>
              <a:t>3</a:t>
            </a:r>
          </a:p>
        </p:txBody>
      </p:sp>
      <p:sp>
        <p:nvSpPr>
          <p:cNvPr id="193" name="Shape 193"/>
          <p:cNvSpPr/>
          <p:nvPr/>
        </p:nvSpPr>
        <p:spPr>
          <a:xfrm>
            <a:off x="8884360" y="8907329"/>
            <a:ext cx="650789" cy="5588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spcBef>
                <a:spcPts val="5900"/>
              </a:spcBef>
              <a:defRPr sz="3000">
                <a:solidFill>
                  <a:srgbClr val="22303E"/>
                </a:solidFill>
                <a:latin typeface="+mn-lt"/>
                <a:ea typeface="+mn-ea"/>
                <a:cs typeface="+mn-cs"/>
                <a:sym typeface="Helvetica"/>
              </a:defRPr>
            </a:lvl1pPr>
          </a:lstStyle>
          <a:p>
            <a:r>
              <a:t>4</a:t>
            </a:r>
          </a:p>
        </p:txBody>
      </p:sp>
      <p:sp>
        <p:nvSpPr>
          <p:cNvPr id="198" name="Shape 198"/>
          <p:cNvSpPr/>
          <p:nvPr/>
        </p:nvSpPr>
        <p:spPr>
          <a:xfrm>
            <a:off x="16136061" y="8907329"/>
            <a:ext cx="650789" cy="5588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spcBef>
                <a:spcPts val="5900"/>
              </a:spcBef>
              <a:defRPr sz="3000">
                <a:solidFill>
                  <a:srgbClr val="22303E"/>
                </a:solidFill>
                <a:latin typeface="+mn-lt"/>
                <a:ea typeface="+mn-ea"/>
                <a:cs typeface="+mn-cs"/>
                <a:sym typeface="Helvetica"/>
              </a:defRPr>
            </a:lvl1pPr>
          </a:lstStyle>
          <a:p>
            <a:r>
              <a:t>6</a:t>
            </a:r>
          </a:p>
        </p:txBody>
      </p:sp>
      <p:sp>
        <p:nvSpPr>
          <p:cNvPr id="20" name="Shape 182">
            <a:extLst>
              <a:ext uri="{FF2B5EF4-FFF2-40B4-BE49-F238E27FC236}">
                <a16:creationId xmlns:a16="http://schemas.microsoft.com/office/drawing/2014/main" xmlns="" id="{BB7F7571-7D68-EF65-7AFE-B238C86C5957}"/>
              </a:ext>
            </a:extLst>
          </p:cNvPr>
          <p:cNvSpPr/>
          <p:nvPr/>
        </p:nvSpPr>
        <p:spPr>
          <a:xfrm>
            <a:off x="1524687" y="3724948"/>
            <a:ext cx="15632485"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spcBef>
                <a:spcPts val="4500"/>
              </a:spcBef>
              <a:defRPr sz="4000" b="1">
                <a:solidFill>
                  <a:srgbClr val="769EC4"/>
                </a:solidFill>
                <a:latin typeface="+mn-lt"/>
                <a:ea typeface="+mn-ea"/>
                <a:cs typeface="+mn-cs"/>
                <a:sym typeface="Helvetica"/>
              </a:defRPr>
            </a:lvl1pPr>
          </a:lstStyle>
          <a:p>
            <a:r>
              <a:rPr lang="en-US" b="0" dirty="0">
                <a:ln w="0">
                  <a:solidFill>
                    <a:schemeClr val="bg1"/>
                  </a:solidFill>
                </a:ln>
                <a:solidFill>
                  <a:schemeClr val="bg1"/>
                </a:solidFill>
                <a:effectLst>
                  <a:outerShdw blurRad="38100" dist="19050" dir="2700000" algn="tl" rotWithShape="0">
                    <a:schemeClr val="dk1">
                      <a:alpha val="40000"/>
                    </a:schemeClr>
                  </a:outerShdw>
                </a:effectLst>
                <a:hlinkClick r:id="rId2">
                  <a:extLst>
                    <a:ext uri="{A12FA001-AC4F-418D-AE19-62706E023703}">
                      <ahyp:hlinkClr xmlns:ahyp="http://schemas.microsoft.com/office/drawing/2018/hyperlinkcolor" xmlns="" val="tx"/>
                    </a:ext>
                  </a:extLst>
                </a:hlinkClick>
              </a:rPr>
              <a:t>https://github.com/informramiz/opencv-face-recognition-python</a:t>
            </a:r>
            <a:endParaRPr lang="en-US" b="0" dirty="0">
              <a:ln w="0">
                <a:solidFill>
                  <a:schemeClr val="bg1"/>
                </a:solidFill>
              </a:ln>
              <a:solidFill>
                <a:schemeClr val="bg1"/>
              </a:solidFill>
              <a:effectLst>
                <a:outerShdw blurRad="38100" dist="19050" dir="2700000" algn="tl" rotWithShape="0">
                  <a:schemeClr val="dk1">
                    <a:alpha val="40000"/>
                  </a:schemeClr>
                </a:outerShdw>
              </a:effectLst>
            </a:endParaRPr>
          </a:p>
        </p:txBody>
      </p:sp>
      <p:pic>
        <p:nvPicPr>
          <p:cNvPr id="21" name="Picture 3">
            <a:extLst>
              <a:ext uri="{FF2B5EF4-FFF2-40B4-BE49-F238E27FC236}">
                <a16:creationId xmlns:a16="http://schemas.microsoft.com/office/drawing/2014/main" xmlns="" id="{643E9257-9ED8-4A2A-C350-6A89CA4CFB5C}"/>
              </a:ext>
            </a:extLst>
          </p:cNvPr>
          <p:cNvPicPr>
            <a:picLocks noChangeAspect="1"/>
          </p:cNvPicPr>
          <p:nvPr/>
        </p:nvPicPr>
        <p:blipFill>
          <a:blip r:embed="rId3"/>
          <a:stretch>
            <a:fillRect/>
          </a:stretch>
        </p:blipFill>
        <p:spPr>
          <a:xfrm>
            <a:off x="1632661" y="4757814"/>
            <a:ext cx="16547763" cy="8151667"/>
          </a:xfrm>
          <a:prstGeom prst="rect">
            <a:avLst/>
          </a:prstGeom>
        </p:spPr>
      </p:pic>
    </p:spTree>
    <p:extLst>
      <p:ext uri="{BB962C8B-B14F-4D97-AF65-F5344CB8AC3E}">
        <p14:creationId xmlns:p14="http://schemas.microsoft.com/office/powerpoint/2010/main" val="524218564"/>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4946240"/>
            <a:ext cx="21340718"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774809" y="1254555"/>
            <a:ext cx="8157682" cy="318035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latin typeface="+mn-lt"/>
              </a:rPr>
              <a:t>Pokok </a:t>
            </a:r>
          </a:p>
          <a:p>
            <a:pPr algn="l">
              <a:defRPr sz="10000" b="1" cap="all">
                <a:solidFill>
                  <a:srgbClr val="FFFFFF"/>
                </a:solidFill>
                <a:latin typeface="+mn-lt"/>
                <a:ea typeface="+mn-ea"/>
                <a:cs typeface="+mn-cs"/>
                <a:sym typeface="Helvetica"/>
              </a:defRPr>
            </a:pPr>
            <a:r>
              <a:rPr lang="en-US">
                <a:latin typeface="+mn-lt"/>
              </a:rPr>
              <a:t>persoalan</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sp>
        <p:nvSpPr>
          <p:cNvPr id="7" name="Shape 425">
            <a:extLst>
              <a:ext uri="{FF2B5EF4-FFF2-40B4-BE49-F238E27FC236}">
                <a16:creationId xmlns:a16="http://schemas.microsoft.com/office/drawing/2014/main" xmlns="" id="{31E0BC60-0660-8994-241F-C9449385214B}"/>
              </a:ext>
            </a:extLst>
          </p:cNvPr>
          <p:cNvSpPr/>
          <p:nvPr/>
        </p:nvSpPr>
        <p:spPr>
          <a:xfrm>
            <a:off x="1774809" y="4228095"/>
            <a:ext cx="12038552"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spcBef>
                <a:spcPts val="4500"/>
              </a:spcBef>
              <a:defRPr sz="4000" b="1">
                <a:solidFill>
                  <a:srgbClr val="769EC4"/>
                </a:solidFill>
                <a:latin typeface="+mn-lt"/>
                <a:ea typeface="+mn-ea"/>
                <a:cs typeface="+mn-cs"/>
                <a:sym typeface="Helvetica"/>
              </a:defRPr>
            </a:lvl1pPr>
          </a:lstStyle>
          <a:p>
            <a:r>
              <a:rPr lang="en-US"/>
              <a:t>Pengenalan wajah menggunakan library OpenCV</a:t>
            </a:r>
            <a:endParaRPr lang="en-US" dirty="0"/>
          </a:p>
        </p:txBody>
      </p:sp>
      <p:pic>
        <p:nvPicPr>
          <p:cNvPr id="8" name="Picture 3">
            <a:extLst>
              <a:ext uri="{FF2B5EF4-FFF2-40B4-BE49-F238E27FC236}">
                <a16:creationId xmlns:a16="http://schemas.microsoft.com/office/drawing/2014/main" xmlns="" id="{9A10B376-1FBF-740B-208F-2D973B6B2B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4809" y="5429279"/>
            <a:ext cx="18760002" cy="7032166"/>
          </a:xfrm>
          <a:prstGeom prst="rect">
            <a:avLst/>
          </a:prstGeom>
        </p:spPr>
      </p:pic>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4946240"/>
            <a:ext cx="21340718"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547872"/>
            <a:ext cx="17846232"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Metode yang Digunakan</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sp>
        <p:nvSpPr>
          <p:cNvPr id="7" name="Shape 425">
            <a:extLst>
              <a:ext uri="{FF2B5EF4-FFF2-40B4-BE49-F238E27FC236}">
                <a16:creationId xmlns:a16="http://schemas.microsoft.com/office/drawing/2014/main" xmlns="" id="{31E0BC60-0660-8994-241F-C9449385214B}"/>
              </a:ext>
            </a:extLst>
          </p:cNvPr>
          <p:cNvSpPr/>
          <p:nvPr/>
        </p:nvSpPr>
        <p:spPr>
          <a:xfrm>
            <a:off x="1646731" y="3206907"/>
            <a:ext cx="13271052"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spcBef>
                <a:spcPts val="4500"/>
              </a:spcBef>
              <a:defRPr sz="4000" b="1">
                <a:solidFill>
                  <a:srgbClr val="769EC4"/>
                </a:solidFill>
                <a:latin typeface="+mn-lt"/>
                <a:ea typeface="+mn-ea"/>
                <a:cs typeface="+mn-cs"/>
                <a:sym typeface="Helvetica"/>
              </a:defRPr>
            </a:lvl1pPr>
          </a:lstStyle>
          <a:p>
            <a:r>
              <a:rPr lang="en-US"/>
              <a:t>Local Binary Patterns Histograms (LBPH) Face Recognizer untuk mengenal wajah yang diinput.</a:t>
            </a:r>
            <a:endParaRPr lang="en-US" dirty="0"/>
          </a:p>
        </p:txBody>
      </p:sp>
      <p:pic>
        <p:nvPicPr>
          <p:cNvPr id="10" name="Picture 3">
            <a:extLst>
              <a:ext uri="{FF2B5EF4-FFF2-40B4-BE49-F238E27FC236}">
                <a16:creationId xmlns:a16="http://schemas.microsoft.com/office/drawing/2014/main" xmlns="" id="{D9472729-457F-C3CA-8F41-E2B5BCB752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1603" y="6199639"/>
            <a:ext cx="19129775" cy="5968489"/>
          </a:xfrm>
          <a:prstGeom prst="rect">
            <a:avLst/>
          </a:prstGeom>
        </p:spPr>
      </p:pic>
    </p:spTree>
    <p:extLst>
      <p:ext uri="{BB962C8B-B14F-4D97-AF65-F5344CB8AC3E}">
        <p14:creationId xmlns:p14="http://schemas.microsoft.com/office/powerpoint/2010/main" val="1561276061"/>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4946240"/>
            <a:ext cx="21340718"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7846232"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Metode yang Digunakan</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sp>
        <p:nvSpPr>
          <p:cNvPr id="7" name="Shape 425">
            <a:extLst>
              <a:ext uri="{FF2B5EF4-FFF2-40B4-BE49-F238E27FC236}">
                <a16:creationId xmlns:a16="http://schemas.microsoft.com/office/drawing/2014/main" xmlns="" id="{31E0BC60-0660-8994-241F-C9449385214B}"/>
              </a:ext>
            </a:extLst>
          </p:cNvPr>
          <p:cNvSpPr/>
          <p:nvPr/>
        </p:nvSpPr>
        <p:spPr>
          <a:xfrm>
            <a:off x="1646731" y="3663459"/>
            <a:ext cx="15802403"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spcBef>
                <a:spcPts val="4500"/>
              </a:spcBef>
              <a:defRPr sz="4000" b="1">
                <a:solidFill>
                  <a:srgbClr val="769EC4"/>
                </a:solidFill>
                <a:latin typeface="+mn-lt"/>
                <a:ea typeface="+mn-ea"/>
                <a:cs typeface="+mn-cs"/>
                <a:sym typeface="Helvetica"/>
              </a:defRPr>
            </a:lvl1pPr>
          </a:lstStyle>
          <a:p>
            <a:r>
              <a:rPr lang="en-US"/>
              <a:t>Haar Cascade. Digunakan untuk mendeteksi wajah yang diinput.</a:t>
            </a:r>
            <a:endParaRPr lang="en-US" dirty="0"/>
          </a:p>
        </p:txBody>
      </p:sp>
      <p:pic>
        <p:nvPicPr>
          <p:cNvPr id="8" name="Picture 3">
            <a:extLst>
              <a:ext uri="{FF2B5EF4-FFF2-40B4-BE49-F238E27FC236}">
                <a16:creationId xmlns:a16="http://schemas.microsoft.com/office/drawing/2014/main" xmlns="" id="{3EAAC521-15C3-2AFE-5418-3007CC1A43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602" y="5895801"/>
            <a:ext cx="19585881" cy="6349270"/>
          </a:xfrm>
          <a:prstGeom prst="rect">
            <a:avLst/>
          </a:prstGeom>
        </p:spPr>
      </p:pic>
    </p:spTree>
    <p:extLst>
      <p:ext uri="{BB962C8B-B14F-4D97-AF65-F5344CB8AC3E}">
        <p14:creationId xmlns:p14="http://schemas.microsoft.com/office/powerpoint/2010/main" val="108697141"/>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4946240"/>
            <a:ext cx="21340718"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8064241"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Proses Pengembangan 1</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sp>
        <p:nvSpPr>
          <p:cNvPr id="7" name="Shape 425">
            <a:extLst>
              <a:ext uri="{FF2B5EF4-FFF2-40B4-BE49-F238E27FC236}">
                <a16:creationId xmlns:a16="http://schemas.microsoft.com/office/drawing/2014/main" xmlns="" id="{31E0BC60-0660-8994-241F-C9449385214B}"/>
              </a:ext>
            </a:extLst>
          </p:cNvPr>
          <p:cNvSpPr/>
          <p:nvPr/>
        </p:nvSpPr>
        <p:spPr>
          <a:xfrm>
            <a:off x="1646731" y="3663459"/>
            <a:ext cx="19587093"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spcBef>
                <a:spcPts val="4500"/>
              </a:spcBef>
              <a:defRPr sz="4000" b="1">
                <a:solidFill>
                  <a:srgbClr val="769EC4"/>
                </a:solidFill>
                <a:latin typeface="+mn-lt"/>
                <a:ea typeface="+mn-ea"/>
                <a:cs typeface="+mn-cs"/>
                <a:sym typeface="Helvetica"/>
              </a:defRPr>
            </a:lvl1pPr>
          </a:lstStyle>
          <a:p>
            <a:r>
              <a:rPr lang="en-US"/>
              <a:t>Dari repository awal, diubah bagian pengujian image yang diinput menjadi loop.</a:t>
            </a:r>
            <a:endParaRPr lang="en-US" dirty="0"/>
          </a:p>
        </p:txBody>
      </p:sp>
      <p:pic>
        <p:nvPicPr>
          <p:cNvPr id="10" name="Picture 3">
            <a:extLst>
              <a:ext uri="{FF2B5EF4-FFF2-40B4-BE49-F238E27FC236}">
                <a16:creationId xmlns:a16="http://schemas.microsoft.com/office/drawing/2014/main" xmlns="" id="{42EED4F6-F2C9-57D9-F59A-BFF5D5474438}"/>
              </a:ext>
            </a:extLst>
          </p:cNvPr>
          <p:cNvPicPr>
            <a:picLocks noChangeAspect="1"/>
          </p:cNvPicPr>
          <p:nvPr/>
        </p:nvPicPr>
        <p:blipFill>
          <a:blip r:embed="rId2"/>
          <a:stretch>
            <a:fillRect/>
          </a:stretch>
        </p:blipFill>
        <p:spPr>
          <a:xfrm>
            <a:off x="5447936" y="5552734"/>
            <a:ext cx="15036134" cy="7013735"/>
          </a:xfrm>
          <a:prstGeom prst="rect">
            <a:avLst/>
          </a:prstGeom>
        </p:spPr>
      </p:pic>
    </p:spTree>
    <p:extLst>
      <p:ext uri="{BB962C8B-B14F-4D97-AF65-F5344CB8AC3E}">
        <p14:creationId xmlns:p14="http://schemas.microsoft.com/office/powerpoint/2010/main" val="768463955"/>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4946240"/>
            <a:ext cx="21340718"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8064241"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Proses Pengembangan 2</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sp>
        <p:nvSpPr>
          <p:cNvPr id="7" name="Shape 425">
            <a:extLst>
              <a:ext uri="{FF2B5EF4-FFF2-40B4-BE49-F238E27FC236}">
                <a16:creationId xmlns:a16="http://schemas.microsoft.com/office/drawing/2014/main" xmlns="" id="{31E0BC60-0660-8994-241F-C9449385214B}"/>
              </a:ext>
            </a:extLst>
          </p:cNvPr>
          <p:cNvSpPr/>
          <p:nvPr/>
        </p:nvSpPr>
        <p:spPr>
          <a:xfrm>
            <a:off x="1646731" y="3437074"/>
            <a:ext cx="16453010"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spcBef>
                <a:spcPts val="4500"/>
              </a:spcBef>
              <a:defRPr sz="4000" b="1">
                <a:solidFill>
                  <a:srgbClr val="769EC4"/>
                </a:solidFill>
                <a:latin typeface="+mn-lt"/>
                <a:ea typeface="+mn-ea"/>
                <a:cs typeface="+mn-cs"/>
                <a:sym typeface="Helvetica"/>
              </a:defRPr>
            </a:lvl1pPr>
          </a:lstStyle>
          <a:p>
            <a:r>
              <a:rPr lang="en-US"/>
              <a:t>Mencari algoritma lain seperti haar cascade yang dapat digunakan untuk meningkatkan akurasi deteksi wajah input.</a:t>
            </a:r>
            <a:endParaRPr lang="en-US" dirty="0"/>
          </a:p>
        </p:txBody>
      </p:sp>
      <p:pic>
        <p:nvPicPr>
          <p:cNvPr id="8" name="Picture 4">
            <a:extLst>
              <a:ext uri="{FF2B5EF4-FFF2-40B4-BE49-F238E27FC236}">
                <a16:creationId xmlns:a16="http://schemas.microsoft.com/office/drawing/2014/main" xmlns="" id="{6B39EA53-A323-87EA-DBE2-08EAF625E255}"/>
              </a:ext>
            </a:extLst>
          </p:cNvPr>
          <p:cNvPicPr>
            <a:picLocks noChangeAspect="1"/>
          </p:cNvPicPr>
          <p:nvPr/>
        </p:nvPicPr>
        <p:blipFill>
          <a:blip r:embed="rId2"/>
          <a:stretch>
            <a:fillRect/>
          </a:stretch>
        </p:blipFill>
        <p:spPr>
          <a:xfrm>
            <a:off x="1398311" y="6601237"/>
            <a:ext cx="7935729" cy="1896567"/>
          </a:xfrm>
          <a:prstGeom prst="rect">
            <a:avLst/>
          </a:prstGeom>
        </p:spPr>
      </p:pic>
      <p:pic>
        <p:nvPicPr>
          <p:cNvPr id="11" name="Picture 3">
            <a:extLst>
              <a:ext uri="{FF2B5EF4-FFF2-40B4-BE49-F238E27FC236}">
                <a16:creationId xmlns:a16="http://schemas.microsoft.com/office/drawing/2014/main" xmlns="" id="{BF0F4E7D-1626-B57C-4E1D-2EEFFDC79890}"/>
              </a:ext>
            </a:extLst>
          </p:cNvPr>
          <p:cNvPicPr>
            <a:picLocks noChangeAspect="1"/>
          </p:cNvPicPr>
          <p:nvPr/>
        </p:nvPicPr>
        <p:blipFill>
          <a:blip r:embed="rId3"/>
          <a:stretch>
            <a:fillRect/>
          </a:stretch>
        </p:blipFill>
        <p:spPr>
          <a:xfrm>
            <a:off x="9873236" y="6523736"/>
            <a:ext cx="10831458" cy="5368306"/>
          </a:xfrm>
          <a:prstGeom prst="rect">
            <a:avLst/>
          </a:prstGeom>
        </p:spPr>
      </p:pic>
    </p:spTree>
    <p:extLst>
      <p:ext uri="{BB962C8B-B14F-4D97-AF65-F5344CB8AC3E}">
        <p14:creationId xmlns:p14="http://schemas.microsoft.com/office/powerpoint/2010/main" val="4197162370"/>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4946240"/>
            <a:ext cx="21340718"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8064241"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Proses Pengembangan 2</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pic>
        <p:nvPicPr>
          <p:cNvPr id="8" name="Content Placeholder 3">
            <a:extLst>
              <a:ext uri="{FF2B5EF4-FFF2-40B4-BE49-F238E27FC236}">
                <a16:creationId xmlns:a16="http://schemas.microsoft.com/office/drawing/2014/main" xmlns="" id="{D392CAC5-A0FA-75AA-FB55-3252A4D4B9B3}"/>
              </a:ext>
            </a:extLst>
          </p:cNvPr>
          <p:cNvPicPr>
            <a:picLocks noGrp="1" noChangeAspect="1"/>
          </p:cNvPicPr>
          <p:nvPr/>
        </p:nvPicPr>
        <p:blipFill>
          <a:blip r:embed="rId2"/>
          <a:stretch>
            <a:fillRect/>
          </a:stretch>
        </p:blipFill>
        <p:spPr>
          <a:xfrm>
            <a:off x="5050290" y="5706699"/>
            <a:ext cx="15392202" cy="6793660"/>
          </a:xfrm>
          <a:prstGeom prst="rect">
            <a:avLst/>
          </a:prstGeom>
        </p:spPr>
      </p:pic>
    </p:spTree>
    <p:extLst>
      <p:ext uri="{BB962C8B-B14F-4D97-AF65-F5344CB8AC3E}">
        <p14:creationId xmlns:p14="http://schemas.microsoft.com/office/powerpoint/2010/main" val="2101602815"/>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76">
            <a:extLst>
              <a:ext uri="{FF2B5EF4-FFF2-40B4-BE49-F238E27FC236}">
                <a16:creationId xmlns:a16="http://schemas.microsoft.com/office/drawing/2014/main" xmlns="" id="{D1D5092A-A51C-F08B-A8BE-8958539F3CB7}"/>
              </a:ext>
            </a:extLst>
          </p:cNvPr>
          <p:cNvSpPr/>
          <p:nvPr/>
        </p:nvSpPr>
        <p:spPr>
          <a:xfrm>
            <a:off x="-100512" y="4946240"/>
            <a:ext cx="21340718" cy="8158759"/>
          </a:xfrm>
          <a:prstGeom prst="rect">
            <a:avLst/>
          </a:prstGeom>
          <a:solidFill>
            <a:schemeClr val="accent1"/>
          </a:solidFill>
          <a:ln w="12700">
            <a:miter lim="400000"/>
          </a:ln>
        </p:spPr>
        <p:txBody>
          <a:bodyPr lIns="50800" tIns="50800" rIns="50800" bIns="50800" anchor="ctr"/>
          <a:lstStyle/>
          <a:p>
            <a:pPr>
              <a:defRPr sz="3200">
                <a:solidFill>
                  <a:srgbClr val="FFFFFF"/>
                </a:solidFill>
              </a:defRPr>
            </a:pPr>
            <a:endParaRPr>
              <a:latin typeface="+mn-lt"/>
            </a:endParaRPr>
          </a:p>
        </p:txBody>
      </p:sp>
      <p:sp>
        <p:nvSpPr>
          <p:cNvPr id="424" name="Shape 424"/>
          <p:cNvSpPr/>
          <p:nvPr/>
        </p:nvSpPr>
        <p:spPr>
          <a:xfrm>
            <a:off x="1646731" y="1470929"/>
            <a:ext cx="19131840" cy="164147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defRPr sz="10000" b="1" cap="all">
                <a:solidFill>
                  <a:srgbClr val="FFFFFF"/>
                </a:solidFill>
                <a:latin typeface="+mn-lt"/>
                <a:ea typeface="+mn-ea"/>
                <a:cs typeface="+mn-cs"/>
                <a:sym typeface="Helvetica"/>
              </a:defRPr>
            </a:pPr>
            <a:r>
              <a:rPr lang="en-US"/>
              <a:t>Progres Pengembangan 3</a:t>
            </a:r>
            <a:endParaRPr dirty="0">
              <a:latin typeface="+mn-lt"/>
            </a:endParaRPr>
          </a:p>
        </p:txBody>
      </p:sp>
      <p:sp>
        <p:nvSpPr>
          <p:cNvPr id="428" name="Shape 428"/>
          <p:cNvSpPr/>
          <p:nvPr/>
        </p:nvSpPr>
        <p:spPr>
          <a:xfrm>
            <a:off x="11929843" y="509123"/>
            <a:ext cx="11906166" cy="125985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7201" y="21600"/>
                </a:lnTo>
              </a:path>
            </a:pathLst>
          </a:custGeom>
          <a:ln w="63500">
            <a:solidFill>
              <a:schemeClr val="tx2">
                <a:alpha val="70000"/>
              </a:schemeClr>
            </a:solidFill>
            <a:miter lim="400000"/>
          </a:ln>
        </p:spPr>
        <p:txBody>
          <a:bodyPr lIns="50800" tIns="50800" rIns="50800" bIns="50800" anchor="ctr"/>
          <a:lstStyle/>
          <a:p>
            <a:pPr>
              <a:defRPr sz="3200"/>
            </a:pPr>
            <a:endParaRPr>
              <a:latin typeface="+mn-lt"/>
            </a:endParaRPr>
          </a:p>
        </p:txBody>
      </p:sp>
      <p:sp>
        <p:nvSpPr>
          <p:cNvPr id="7" name="Shape 425">
            <a:extLst>
              <a:ext uri="{FF2B5EF4-FFF2-40B4-BE49-F238E27FC236}">
                <a16:creationId xmlns:a16="http://schemas.microsoft.com/office/drawing/2014/main" xmlns="" id="{31E0BC60-0660-8994-241F-C9449385214B}"/>
              </a:ext>
            </a:extLst>
          </p:cNvPr>
          <p:cNvSpPr/>
          <p:nvPr/>
        </p:nvSpPr>
        <p:spPr>
          <a:xfrm>
            <a:off x="1646730" y="3609844"/>
            <a:ext cx="17163783" cy="133369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spcBef>
                <a:spcPts val="4500"/>
              </a:spcBef>
              <a:defRPr sz="4000" b="1">
                <a:solidFill>
                  <a:srgbClr val="769EC4"/>
                </a:solidFill>
                <a:latin typeface="+mn-lt"/>
                <a:ea typeface="+mn-ea"/>
                <a:cs typeface="+mn-cs"/>
                <a:sym typeface="Helvetica"/>
              </a:defRPr>
            </a:lvl1pPr>
          </a:lstStyle>
          <a:p>
            <a:r>
              <a:rPr lang="en-US"/>
              <a:t>Mencari algoritma yang dapat digunakan untuk mendeteksi sisi wajah yang belum bisa terdeteksi.</a:t>
            </a:r>
            <a:endParaRPr lang="en-US" dirty="0"/>
          </a:p>
        </p:txBody>
      </p:sp>
      <p:pic>
        <p:nvPicPr>
          <p:cNvPr id="8" name="Picture 3">
            <a:extLst>
              <a:ext uri="{FF2B5EF4-FFF2-40B4-BE49-F238E27FC236}">
                <a16:creationId xmlns:a16="http://schemas.microsoft.com/office/drawing/2014/main" xmlns="" id="{9CB2A300-C69B-E7B0-44DC-2C2CB79985D1}"/>
              </a:ext>
            </a:extLst>
          </p:cNvPr>
          <p:cNvPicPr>
            <a:picLocks noChangeAspect="1"/>
          </p:cNvPicPr>
          <p:nvPr/>
        </p:nvPicPr>
        <p:blipFill>
          <a:blip r:embed="rId2"/>
          <a:stretch>
            <a:fillRect/>
          </a:stretch>
        </p:blipFill>
        <p:spPr>
          <a:xfrm>
            <a:off x="5795430" y="5623862"/>
            <a:ext cx="14791633" cy="7016793"/>
          </a:xfrm>
          <a:prstGeom prst="rect">
            <a:avLst/>
          </a:prstGeom>
        </p:spPr>
      </p:pic>
    </p:spTree>
    <p:extLst>
      <p:ext uri="{BB962C8B-B14F-4D97-AF65-F5344CB8AC3E}">
        <p14:creationId xmlns:p14="http://schemas.microsoft.com/office/powerpoint/2010/main" val="4050846418"/>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Bi - Jaffa dark">
      <a:dk1>
        <a:srgbClr val="22303D"/>
      </a:dk1>
      <a:lt1>
        <a:srgbClr val="FDFCFF"/>
      </a:lt1>
      <a:dk2>
        <a:srgbClr val="18222D"/>
      </a:dk2>
      <a:lt2>
        <a:srgbClr val="DCDEE0"/>
      </a:lt2>
      <a:accent1>
        <a:srgbClr val="F47827"/>
      </a:accent1>
      <a:accent2>
        <a:srgbClr val="D2661F"/>
      </a:accent2>
      <a:accent3>
        <a:srgbClr val="C3C4C7"/>
      </a:accent3>
      <a:accent4>
        <a:srgbClr val="5D7384"/>
      </a:accent4>
      <a:accent5>
        <a:srgbClr val="F47827"/>
      </a:accent5>
      <a:accent6>
        <a:srgbClr val="D2671F"/>
      </a:accent6>
      <a:hlink>
        <a:srgbClr val="18222D"/>
      </a:hlink>
      <a:folHlink>
        <a:srgbClr val="5D7384"/>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301</TotalTime>
  <Words>279</Words>
  <Application>Microsoft Office PowerPoint</Application>
  <PresentationFormat>Custom</PresentationFormat>
  <Paragraphs>44</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Helvetica Light</vt:lpstr>
      <vt:lpstr>Helvetica Neue</vt:lpstr>
      <vt:lpstr>Arial</vt:lpstr>
      <vt:lpstr>Georgia</vt:lpstr>
      <vt:lpstr>Helvetica</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Hutapea</dc:creator>
  <cp:lastModifiedBy>Windows User</cp:lastModifiedBy>
  <cp:revision>19</cp:revision>
  <dcterms:modified xsi:type="dcterms:W3CDTF">2022-07-16T09:29:37Z</dcterms:modified>
</cp:coreProperties>
</file>